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33E20-4AF6-47B9-8E0D-A9C10A47394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46677-2FFF-4A59-8A2E-E5C351685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6677-2FFF-4A59-8A2E-E5C351685F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4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2579E9-0B5D-479A-B129-2AC8CA6B81B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2049A2-9092-47C1-A9EB-9A4AE90F35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Быковский детский сад № 5 «Аленка»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Быковского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Волгоградской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занятие на тему: «Рассматривание комнатных растений» для детей раннего возраста группы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Филиппова Елена Юрьевна</a:t>
            </a:r>
          </a:p>
          <a:p>
            <a:pPr marL="0" indent="0" algn="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6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алые цветки 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(ладони соединить лодочкой перед собой «молитвенная» поза)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Распускают лепестки, 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очереди начиная с большого пальца, развести пальцы в стороны. Запястья оставить соединенными.)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Ветерок чуть дышит, лепестки колышет. (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подуть на руки –»цветки». Подвигать пальцы вперед и назад.)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алые цветки закрывают лепестки,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очереди сложить пальцы, соединив ладони лодочкой.)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Головой качают, тихо засыпают.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покачав ладонями вправо влево. Положить голову на сложенные ладони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7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«КАКИЕ БЫВАЮТ ЛИСТЬЯ»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467600" cy="487375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упражнять детей в установлении сходства и различия между предметами, имеющими одинаковое название: «листья».</a:t>
            </a:r>
          </a:p>
          <a:p>
            <a:pPr marL="0" indent="0">
              <a:buNone/>
            </a:pP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560840" cy="507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31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Полить вместе с ребенком домашние растения. 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Наблюдение за поливом, как впитывается вода.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Как ты думаешь, зачем мы поливаем цветочек?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Тебе понравилось чем мы сегодня занимались?</a:t>
            </a: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8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на тему: «Рассматривание комнатных растений и веток деревьев с почками. Игра «Какие бывают листья»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07524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занятия: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внимательно слушать и наблюдать;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способность детей к диалогической речи;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отвечать на вопросы словом и предложениями;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 речевой словарь по теме.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участвует в рассматривании и сравнении комнатного растения и веток деревьев, отвечает на вопросы; принимает участие в игре «Какие бывают листья».</a:t>
            </a:r>
          </a:p>
        </p:txBody>
      </p:sp>
    </p:spTree>
    <p:extLst>
      <p:ext uri="{BB962C8B-B14F-4D97-AF65-F5344CB8AC3E}">
        <p14:creationId xmlns:p14="http://schemas.microsoft.com/office/powerpoint/2010/main" val="100303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28" y="19472"/>
            <a:ext cx="5258856" cy="596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677937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икус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8856984" cy="1011560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-Ты, хочешь познакомиться с цветком, который указан на картинке?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(ребенок отвечает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давай попробуем его разглядеть. Это фикус. У него большие и широкие листья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(показ),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ствол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(показ).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есть у фикуса?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(широкие и большие листья, ствол).</a:t>
            </a:r>
            <a:endParaRPr lang="ru-RU" sz="18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7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025"/>
            <a:ext cx="7272808" cy="549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78396" y="5661248"/>
            <a:ext cx="7715200" cy="812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это травка, у травки нет ствола. У нее маленькие листочки, их много, они длинные и узкие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(показ).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у травки ствол?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у травки нет ствола).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какие листочки у травки?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(маленькие, длинные, узкие)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3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показать ребенку поочередно  лист фикуса и лист травки, при этом проговаривая «широкий и большой лист, длинный и узкий лист.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4563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78587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5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растений (у фикуса и травки) есть в земле корешки. Этими корешками они пьют воду. (можно  наглядно дома полить домашние растения, ребенок должен посмотреть как быстро впитывается вода.)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556224" cy="455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8840"/>
            <a:ext cx="411868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4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растения любят воду!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416824" cy="525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84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показываем детям веточки деревьев с почками.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Почки – это «домики» в которых спят листочки. Листочки проснуться весной, высунут носики,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тобы проверить, растаял ли снег, не очень ли холодно. И если на улице тепло, вылезут из почек.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706740" cy="38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354934" cy="38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74" y="4006572"/>
            <a:ext cx="3679056" cy="27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49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11401"/>
            <a:ext cx="7693386" cy="50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58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411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Муниципальное казенное дошкольное образовательное учреждение Быковский детский сад № 5 «Аленка»  Быковского муниципального района Волгоградской области</vt:lpstr>
      <vt:lpstr> Занятие на тему: «Рассматривание комнатных растений и веток деревьев с почками. Игра «Какие бывают листья»</vt:lpstr>
      <vt:lpstr>Фикус</vt:lpstr>
      <vt:lpstr>Презентация PowerPoint</vt:lpstr>
      <vt:lpstr>Необходимо показать ребенку поочередно  лист фикуса и лист травки, при этом проговаривая «широкий и большой лист, длинный и узкий лист. </vt:lpstr>
      <vt:lpstr>У растений (у фикуса и травки) есть в земле корешки. Этими корешками они пьют воду. (можно  наглядно дома полить домашние растения, ребенок должен посмотреть как быстро впитывается вода.)</vt:lpstr>
      <vt:lpstr>Все растения любят воду!</vt:lpstr>
      <vt:lpstr>Далее показываем детям веточки деревьев с почками.  - Почки – это «домики» в которых спят листочки. Листочки проснуться весной, высунут носики, чтобы проверить, растаял ли снег, не очень ли холодно. И если на улице тепло, вылезут из почек.</vt:lpstr>
      <vt:lpstr>Презентация PowerPoint</vt:lpstr>
      <vt:lpstr>ФИЗКУЛЬТМИНУТКА</vt:lpstr>
      <vt:lpstr>ИГРА «КАКИЕ БЫВАЮТ ЛИСТЬЯ»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Фикус</dc:title>
  <dc:creator>Пользователь</dc:creator>
  <cp:lastModifiedBy>1</cp:lastModifiedBy>
  <cp:revision>12</cp:revision>
  <dcterms:created xsi:type="dcterms:W3CDTF">2020-03-24T22:11:53Z</dcterms:created>
  <dcterms:modified xsi:type="dcterms:W3CDTF">2020-04-26T16:46:51Z</dcterms:modified>
</cp:coreProperties>
</file>