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4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5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2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5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72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24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Мамочка</dc:creator>
  <cp:lastModifiedBy>samsung</cp:lastModifiedBy>
  <cp:revision>2</cp:revision>
  <dcterms:created xsi:type="dcterms:W3CDTF">2020-03-24T23:26:11Z</dcterms:created>
  <dcterms:modified xsi:type="dcterms:W3CDTF">2020-03-24T23:39:08Z</dcterms:modified>
</cp:coreProperties>
</file>