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71" r:id="rId4"/>
    <p:sldId id="285" r:id="rId5"/>
    <p:sldId id="284" r:id="rId6"/>
    <p:sldId id="276" r:id="rId7"/>
    <p:sldId id="277" r:id="rId8"/>
    <p:sldId id="283" r:id="rId9"/>
    <p:sldId id="278" r:id="rId10"/>
    <p:sldId id="280" r:id="rId11"/>
    <p:sldId id="281" r:id="rId12"/>
    <p:sldId id="282" r:id="rId13"/>
    <p:sldId id="259" r:id="rId14"/>
    <p:sldId id="268" r:id="rId15"/>
    <p:sldId id="275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11960" y="5733256"/>
            <a:ext cx="4608512" cy="792088"/>
          </a:xfrm>
        </p:spPr>
        <p:txBody>
          <a:bodyPr>
            <a:noAutofit/>
          </a:bodyPr>
          <a:lstStyle/>
          <a:p>
            <a:r>
              <a:rPr lang="ru-RU" sz="2000" dirty="0" smtClean="0"/>
              <a:t>Подготовила</a:t>
            </a:r>
            <a:r>
              <a:rPr lang="ru-RU" sz="2800" dirty="0" smtClean="0"/>
              <a:t> </a:t>
            </a:r>
            <a:r>
              <a:rPr lang="ru-RU" sz="2000" dirty="0" smtClean="0"/>
              <a:t>воспитатель: </a:t>
            </a:r>
            <a:r>
              <a:rPr lang="ru-RU" sz="2000" dirty="0"/>
              <a:t>Чехова Ольга Александровна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135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292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63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1938"/>
            <a:ext cx="8572500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8802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1938"/>
            <a:ext cx="8572500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84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1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195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64096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366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9694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543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444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6220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767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0526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0995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556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5275"/>
            <a:ext cx="8351837" cy="626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077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61938"/>
            <a:ext cx="8278813" cy="633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3062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68300"/>
            <a:ext cx="8572500" cy="612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265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34963"/>
            <a:ext cx="8572500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89550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210</TotalTime>
  <Words>6</Words>
  <Application>Microsoft Office PowerPoint</Application>
  <PresentationFormat>Экран (4:3)</PresentationFormat>
  <Paragraphs>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Мамочка</dc:creator>
  <cp:lastModifiedBy>Admin</cp:lastModifiedBy>
  <cp:revision>11</cp:revision>
  <dcterms:created xsi:type="dcterms:W3CDTF">2020-04-16T08:55:35Z</dcterms:created>
  <dcterms:modified xsi:type="dcterms:W3CDTF">2020-04-27T05:11:11Z</dcterms:modified>
</cp:coreProperties>
</file>