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7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7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0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6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0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3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8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5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33C2-2E4E-4AE5-8F0D-1EE044FDB2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BD45-E84D-41D9-9AE8-AAB27216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1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35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9144000" cy="682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46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13"/>
            <a:ext cx="9144000" cy="670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88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9144000" cy="677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13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9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9144000" cy="677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92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3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3"/>
            <a:ext cx="9144000" cy="673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85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76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01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9144000" cy="678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17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9144000" cy="678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82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3"/>
            <a:ext cx="9144000" cy="673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61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76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9144000" cy="678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63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5"/>
            <a:ext cx="9144000" cy="669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27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9144000" cy="677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416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2020-04-26T08:45:27Z</dcterms:created>
  <dcterms:modified xsi:type="dcterms:W3CDTF">2020-04-26T08:50:25Z</dcterms:modified>
</cp:coreProperties>
</file>