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гостях у художника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меня есть карандаш,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Разноцветная гуашь,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Акварель, палитра, кисть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бумаги плотный лист,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еще – мольберт-треножник,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Потому что я …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(Художник)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avatars.mds.yandex.net/get-pdb/750997/9e5d1043-80ad-4d14-86b1-7301586db7dd/s1200?webp=fal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2643981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Портрет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один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самых сложных и значительных жанров изобразительного искусства. Это не просто воспроизведение черт конкретного человека, а понимание его внутреннего мира, сущности его характера, неповторимости облика; выражение художником своего отношения к изображаемому. Ни один другой жанр живописи не раскрывает человека так, как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risunok.ddt-chkalov.ru/main.php?g2_view=core.DownloadItem&amp;g2_itemId=204906&amp;g2_serialNumber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4214842" cy="4988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очень интересный предмет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нарисовать без него портрет.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Холст на этот предмет художник поставит,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Рисовать красиво станет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(Мольберт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16386" name="Picture 2" descr="https://avatars.mds.yandex.net/get-zen_doc/1704699/pub_5d7fd05ff557d000ad3a7e11_5d7fd0ba06cc4600ac7837a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357298"/>
            <a:ext cx="4526167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Нарисую панораму.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Натяну его на раму,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матерчат, плотен, толст.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картины нужен...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Холст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cdn1.ozone.ru/multimedia/1025754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357298"/>
            <a:ext cx="428872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Разноцветные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сестрицы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Заскучали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водицы.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Дядя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длинный и худой,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бородой.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сестрицы вместе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и дым.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576899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www.ofsi.ru/upload/iblock/62c/6335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928670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Создаю я новый цвет,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дощечку я похожа.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Краску, что в коробке нет,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Сделать сам художник может.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смешает краски хитро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меня - ...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69755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Палитра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i.pinimg.com/originals/96/31/8b/96318b8574e2d636a3bcc4af093f0e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736"/>
            <a:ext cx="4157875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Волоски пушистой белки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Окуну слегка в гуашь 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картинки и поделки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ярко я раскрашу.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Нарисую солнце, листья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Мягкой шелковистой...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ae01.alicdn.com/kf/HTB1BoOmzeuSBuNjSsplq6ze8pXap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421484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Мы с вами назвали инструменты, которыми создаются картины, но мы не знаем хитростей, которыми пользуются художники для создания своих работ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Давайте с вами узнаем,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получают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новые цвета.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Существуют 3 основных цвета: красный, желтый и синий.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смешать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желтый и синий получится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зеленый.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смешать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красный и желтый получится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оранжевый.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смешать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синий и красный получится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фиолетовый.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fs00.infourok.ru/images/doc/164/188849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496"/>
            <a:ext cx="423071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Пейзаж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природы содержит в себе определенную долю познавательной информации, но это «не наглядное пособие по географии».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avatars.mds.yandex.net/get-pdb/1545998/f5a7ac1e-0141-45be-9514-07b3c1a86e1c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286412" cy="4888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Натюрморт – это если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видишь 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картине чашку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кофе 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столе, или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розу 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хрустале, или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бронзовую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вазу, или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грушу, или торт,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 предметы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сразу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srisovki.com/wp-content/uploads/2018/12/natyurm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7215238" cy="4729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297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 гостях у художника</vt:lpstr>
      <vt:lpstr>Слайд 2</vt:lpstr>
      <vt:lpstr>Слайд 3</vt:lpstr>
      <vt:lpstr>Слайд 4</vt:lpstr>
      <vt:lpstr>Слайд 5</vt:lpstr>
      <vt:lpstr>Слайд 6</vt:lpstr>
      <vt:lpstr>- Мы с вами назвали инструменты, которыми создаются картины, но мы не знаем хитростей, которыми пользуются художники для создания своих работ.</vt:lpstr>
      <vt:lpstr>Пейзаж – это изображение природы содержит в себе определенную долю познавательной информации, но это «не наглядное пособие по географии».</vt:lpstr>
      <vt:lpstr>Натюрморт – это если видишь на картине чашку кофе на столе, или розу в хрустале, или бронзовую вазу, или грушу, или торт, или все предметы сразу</vt:lpstr>
      <vt:lpstr>Портрет - один из самых сложных и значительных жанров изобразительного искусства. Это не просто воспроизведение черт конкретного человека, а понимание его внутреннего мира, сущности его характера, неповторимости облика; выражение художником своего отношения к изображаемому. Ни один другой жанр живописи не раскрывает человека так, как это.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художника</dc:title>
  <dc:creator>Cherk</dc:creator>
  <cp:lastModifiedBy>Cherk</cp:lastModifiedBy>
  <cp:revision>10</cp:revision>
  <dcterms:created xsi:type="dcterms:W3CDTF">2020-04-05T06:06:47Z</dcterms:created>
  <dcterms:modified xsi:type="dcterms:W3CDTF">2020-04-05T07:54:59Z</dcterms:modified>
</cp:coreProperties>
</file>