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7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625DB-A0BE-4381-AA16-BB4DD42F068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58289-3029-4098-8DC6-4F53302D0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8289-3029-4098-8DC6-4F53302D0C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8130-8BB7-4CF6-A6D3-A3CB3F4A3D97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CBAC-4B7D-4775-ADE9-68358D7CF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2876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 </a:t>
            </a:r>
            <a:r>
              <a:rPr lang="ru-RU" sz="18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 Black" pitchFamily="34" charset="0"/>
              </a:rPr>
            </a:br>
            <a:endParaRPr lang="ru-RU" sz="1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52149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Презентация  на тему:</a:t>
            </a:r>
          </a:p>
          <a:p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«История матрёшки»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(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2 мл.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группа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)</a:t>
            </a:r>
          </a:p>
          <a:p>
            <a:pPr algn="r"/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Подготовила воспитатель: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Черкашина Г,Н,</a:t>
            </a:r>
          </a:p>
          <a:p>
            <a:pPr algn="r"/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Семеновские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матрешки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 раскрашены в яркие цвета, в основном желтый и красный. Платок обычно раскрашен в горошек.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matreshka_12_11185245-1024x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142984"/>
            <a:ext cx="6786610" cy="57150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Вятская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матрешка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 - наиболее северная из всех российских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матрешек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 Этот вид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матрешечного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 мастерства можно смело назвать самым сложным по части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производства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, ведь кроме самой росписи используется украшение ржаной соломкой.. </a:t>
            </a:r>
            <a:endParaRPr lang="ru-RU" sz="1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Елена\Desktop\bdc1bc401ed32d17243c7133407de2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86742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Есть еще и Тверская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матрешка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ля этих матрёшек характерна роспись золотым и серебряным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орнаментом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Елена\Desktop\9db9a5ee74a7eb3a78de36341a82f6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Спасибо за внимание!</a:t>
            </a:r>
            <a:endParaRPr lang="ru-RU" sz="1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s1200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3783486"/>
            <a:ext cx="3929090" cy="3074513"/>
          </a:xfrm>
        </p:spPr>
      </p:pic>
      <p:pic>
        <p:nvPicPr>
          <p:cNvPr id="8" name="Содержимое 7" descr="C-002-800x8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500042"/>
            <a:ext cx="3929090" cy="3286148"/>
          </a:xfrm>
        </p:spPr>
      </p:pic>
      <p:pic>
        <p:nvPicPr>
          <p:cNvPr id="1030" name="Picture 6" descr="C:\Users\Елена\Desktop\598313b6602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214842" cy="3357562"/>
          </a:xfrm>
          <a:prstGeom prst="rect">
            <a:avLst/>
          </a:prstGeom>
          <a:noFill/>
        </p:spPr>
      </p:pic>
      <p:sp>
        <p:nvSpPr>
          <p:cNvPr id="1032" name="AutoShape 8" descr="https://cs2.livemaster.ru/storage/e6/5a/14c0545f58bb99faeeb420ebe48f--russkij-stil-matreshka-gorodetskie-motiv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Елена\Desktop\149673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66"/>
            <a:ext cx="421484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загадка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вас одна игрушка,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лошадка, не Петрушка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     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Алый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шелковый платочек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Яркий сарафан в цветочек,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Упирается рука в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бока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 секреты есть: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Может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три, а может шесть.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Разрумянилась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немножко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Наша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русская …..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(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yt3.ggpht.com/a-/AN66SAzZ5hof3TDn9_WqkF9H0W-whS3UZerTBD_uRw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8liski.detkin-club.ru/images/custom_2/m1-768x768_5c03d12c7eb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12" y="1214422"/>
            <a:ext cx="528638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Существует предположение о том, что матрешка  имеет японские корни. Около ста лет назад в Россию из далекой Японии купцы привезли маленькие игрушки-куколки старца Фукурума и деревянных Кокэси,  внутри которых оказались еще не сколько фигурок, вложенных одна в другую. Этот японский образец, выполненный с большим юмором, представлял собой множество вставляемых друг в друга фигурок японского мудреца Фукурума — лысоватого старичка с головой вытянутой вверх от многочисленных раздумий.                                               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Содержимое 6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500306"/>
            <a:ext cx="7929617" cy="43576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858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В конце 19 века купчиха А. Мамонтова привезла из заморской страны Японии интересную японскую игрушку. Токарь по дереву Василий Звездочкин, выточил из дерева первую русскую матрешку, фигурки также вкладывались одна в другую.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26873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97" y="2143125"/>
            <a:ext cx="7892143" cy="41433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2560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 Матрёшка – одна из самых популярных русских игрушек, русский сувенир. Ее изготавливают из липы и березы, дерево сначала сушат. Затем распиливают на бруски. Из них и вытачивают фигурки. </a:t>
            </a:r>
            <a:endParaRPr lang="ru-RU" sz="1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ello_html_m5be56a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4572000" cy="3357586"/>
          </a:xfrm>
        </p:spPr>
      </p:pic>
      <p:pic>
        <p:nvPicPr>
          <p:cNvPr id="16386" name="Picture 2" descr="C:\Users\Елена\Desktop\1196859746_zagot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4714876" cy="3363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Затем фигурку обрабатывают шкуркой и расписывают. После покрывают лаком.</a:t>
            </a:r>
            <a:endParaRPr lang="ru-RU" sz="2400" dirty="0"/>
          </a:p>
        </p:txBody>
      </p:sp>
      <p:pic>
        <p:nvPicPr>
          <p:cNvPr id="17411" name="Picture 3" descr="C:\Users\Елена\Desktop\f1ecc1048758583d349b9e22a898b8b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572428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Матрешку знают во всем мире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 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Матрёшкой называют игрушку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, изображающую девочку в сарафане и платочке. Эта игрушка особенная. Она легко разбирается. В каждой большой живет маленькая, а в маленькой еще меньше. Этих куколок называли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Матренами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 Слово </a:t>
            </a:r>
            <a:r>
              <a:rPr lang="ru-RU" sz="1800" i="1" dirty="0" smtClean="0"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sz="1800" b="1" i="1" dirty="0" smtClean="0">
                <a:solidFill>
                  <a:srgbClr val="7030A0"/>
                </a:solidFill>
                <a:latin typeface="Arial Black" pitchFamily="34" charset="0"/>
              </a:rPr>
              <a:t>Матрена</a:t>
            </a:r>
            <a:r>
              <a:rPr lang="ru-RU" sz="1800" i="1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 означало - </a:t>
            </a:r>
            <a:r>
              <a:rPr lang="ru-RU" sz="1800" i="1" dirty="0" smtClean="0">
                <a:solidFill>
                  <a:srgbClr val="7030A0"/>
                </a:solidFill>
                <a:latin typeface="Arial Black" pitchFamily="34" charset="0"/>
              </a:rPr>
              <a:t>«мать»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 и действительно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матрешка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, напоминает нам маму многочисленного семейства.</a:t>
            </a:r>
            <a:endParaRPr lang="ru-RU" sz="1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full_7011_6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7500990" cy="4643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Мастера расписывали игрушки  по разному. Самыми популярными считаются Майдановские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матрешки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 Такую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матрешку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 можно отличить от других по цветку шиповника(розы) 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DSC_0130_quzftghqnv dbqsevsybfb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7358114" cy="450057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Загородская </a:t>
            </a:r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</a:rPr>
              <a:t>матрешка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— это круглолицая девушка в платке и сарафане с передником, роспись яркая с использованием 3-4 цветов </a:t>
            </a:r>
            <a:r>
              <a:rPr lang="ru-RU" sz="1800" i="1" dirty="0" smtClean="0">
                <a:solidFill>
                  <a:srgbClr val="7030A0"/>
                </a:solidFill>
                <a:latin typeface="Arial Black" pitchFamily="34" charset="0"/>
              </a:rPr>
              <a:t>(красный или оранжевый, желтый, зеленый и синий)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 Линии лица и одежды обведены черным контуром.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sz="1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30887509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7000924" cy="50720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160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  </vt:lpstr>
      <vt:lpstr>загадка</vt:lpstr>
      <vt:lpstr>Существует предположение о том, что матрешка  имеет японские корни. Около ста лет назад в Россию из далекой Японии купцы привезли маленькие игрушки-куколки старца Фукурума и деревянных Кокэси,  внутри которых оказались еще не сколько фигурок, вложенных одна в другую. Этот японский образец, выполненный с большим юмором, представлял собой множество вставляемых друг в друга фигурок японского мудреца Фукурума — лысоватого старичка с головой вытянутой вверх от многочисленных раздумий.                                                 </vt:lpstr>
      <vt:lpstr>В конце 19 века купчиха А. Мамонтова привезла из заморской страны Японии интересную японскую игрушку. Токарь по дереву Василий Звездочкин, выточил из дерева первую русскую матрешку, фигурки также вкладывались одна в другую. </vt:lpstr>
      <vt:lpstr> Матрёшка – одна из самых популярных русских игрушек, русский сувенир. Ее изготавливают из липы и березы, дерево сначала сушат. Затем распиливают на бруски. Из них и вытачивают фигурки. </vt:lpstr>
      <vt:lpstr>Затем фигурку обрабатывают шкуркой и расписывают. После покрывают лаком.</vt:lpstr>
      <vt:lpstr>Матрешку знают во всем мире.  Матрёшкой называют игрушку, изображающую девочку в сарафане и платочке. Эта игрушка особенная. Она легко разбирается. В каждой большой живет маленькая, а в маленькой еще меньше. Этих куколок называли Матренами. Слово «Матрена» означало - «мать» и действительно матрешка, напоминает нам маму многочисленного семейства.</vt:lpstr>
      <vt:lpstr> Мастера расписывали игрушки  по разному. Самыми популярными считаются Майдановские матрешки. Такую матрешку можно отличить от других по цветку шиповника(розы)   </vt:lpstr>
      <vt:lpstr>Загородская матрешка— это круглолицая девушка в платке и сарафане с передником, роспись яркая с использованием 3-4 цветов (красный или оранжевый, желтый, зеленый и синий). Линии лица и одежды обведены черным контуром. .</vt:lpstr>
      <vt:lpstr>Семеновские матрешки раскрашены в яркие цвета, в основном желтый и красный. Платок обычно раскрашен в горошек. </vt:lpstr>
      <vt:lpstr>Вятская матрешка - наиболее северная из всех российских матрешек. Этот вид матрешечного мастерства можно смело назвать самым сложным по части производства, ведь кроме самой росписи используется украшение ржаной соломкой.. 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samsung</cp:lastModifiedBy>
  <cp:revision>50</cp:revision>
  <dcterms:created xsi:type="dcterms:W3CDTF">2019-03-16T03:04:33Z</dcterms:created>
  <dcterms:modified xsi:type="dcterms:W3CDTF">2020-03-27T01:29:10Z</dcterms:modified>
</cp:coreProperties>
</file>