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75" r:id="rId3"/>
    <p:sldId id="256" r:id="rId4"/>
    <p:sldId id="259" r:id="rId5"/>
    <p:sldId id="261" r:id="rId6"/>
    <p:sldId id="260" r:id="rId7"/>
    <p:sldId id="262" r:id="rId8"/>
    <p:sldId id="258" r:id="rId9"/>
    <p:sldId id="264" r:id="rId10"/>
    <p:sldId id="265" r:id="rId11"/>
    <p:sldId id="266" r:id="rId12"/>
    <p:sldId id="257" r:id="rId13"/>
    <p:sldId id="263" r:id="rId14"/>
    <p:sldId id="267" r:id="rId15"/>
    <p:sldId id="269" r:id="rId16"/>
    <p:sldId id="268" r:id="rId17"/>
    <p:sldId id="270" r:id="rId18"/>
    <p:sldId id="271" r:id="rId19"/>
    <p:sldId id="272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572" y="-4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14B990D-C36B-4B10-AFB1-0ACB1FFA03F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E670064-94C6-4380-BEFB-E87790BBC8BE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990D-C36B-4B10-AFB1-0ACB1FFA03F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70064-94C6-4380-BEFB-E87790BBC8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990D-C36B-4B10-AFB1-0ACB1FFA03F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70064-94C6-4380-BEFB-E87790BBC8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990D-C36B-4B10-AFB1-0ACB1FFA03F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70064-94C6-4380-BEFB-E87790BBC8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990D-C36B-4B10-AFB1-0ACB1FFA03F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70064-94C6-4380-BEFB-E87790BBC8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990D-C36B-4B10-AFB1-0ACB1FFA03F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70064-94C6-4380-BEFB-E87790BBC8B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990D-C36B-4B10-AFB1-0ACB1FFA03F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70064-94C6-4380-BEFB-E87790BBC8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990D-C36B-4B10-AFB1-0ACB1FFA03F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70064-94C6-4380-BEFB-E87790BBC8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990D-C36B-4B10-AFB1-0ACB1FFA03F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70064-94C6-4380-BEFB-E87790BBC8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990D-C36B-4B10-AFB1-0ACB1FFA03F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70064-94C6-4380-BEFB-E87790BBC8BE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990D-C36B-4B10-AFB1-0ACB1FFA03F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70064-94C6-4380-BEFB-E87790BBC8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014B990D-C36B-4B10-AFB1-0ACB1FFA03F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E670064-94C6-4380-BEFB-E87790BBC8B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3045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</a:t>
            </a:r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казенное дошкольное образовательное учреждение Быковский детский сад № 5 «Аленка» </a:t>
            </a: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Быковского </a:t>
            </a:r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Волгоградской области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323652"/>
            <a:ext cx="8136904" cy="350897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Комплексное занятие на тему: «ОГОРОД. КТО ТРУДИТСЯ НА ОГОРОДЕ»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lvl="0" indent="0" algn="ctr">
              <a:spcBef>
                <a:spcPts val="600"/>
              </a:spcBef>
              <a:buClr>
                <a:srgbClr val="FE8637"/>
              </a:buClr>
              <a:buSzPct val="70000"/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детей первой младшей группы</a:t>
            </a:r>
          </a:p>
          <a:p>
            <a:pPr algn="ctr"/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Подготовила: воспитатель</a:t>
            </a:r>
          </a:p>
          <a:p>
            <a:pPr algn="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Филиппова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Елена Юрьевна</a:t>
            </a:r>
          </a:p>
        </p:txBody>
      </p:sp>
    </p:spTree>
    <p:extLst>
      <p:ext uri="{BB962C8B-B14F-4D97-AF65-F5344CB8AC3E}">
        <p14:creationId xmlns:p14="http://schemas.microsoft.com/office/powerpoint/2010/main" val="2142782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28" y="269644"/>
            <a:ext cx="8242147" cy="639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225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632848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282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412776"/>
            <a:ext cx="7024744" cy="1143000"/>
          </a:xfrm>
        </p:spPr>
        <p:txBody>
          <a:bodyPr>
            <a:noAutofit/>
          </a:bodyPr>
          <a:lstStyle/>
          <a:p>
            <a:pPr marR="0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Демонстрирует муляж огурца.</a:t>
            </a:r>
            <a:b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</a:b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Под резным листочком сразу,</a:t>
            </a: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</a:b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Там, где желтый был цветок,</a:t>
            </a: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</a:b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Ох, какой растет колючий</a:t>
            </a: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</a:b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Огуречик-малышок.</a:t>
            </a: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</a:b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Вот он вырастет и станет</a:t>
            </a: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</a:b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Спелым-спелым огурцом.</a:t>
            </a: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</a:b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92896"/>
            <a:ext cx="5876809" cy="401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5772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24" y="373800"/>
            <a:ext cx="8349952" cy="626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9712" y="112474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0" u="none" strike="noStrike" baseline="0" dirty="0" smtClean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Какого цвета огурец? </a:t>
            </a:r>
            <a:r>
              <a:rPr lang="ru-RU" b="1" i="1" u="none" strike="noStrike" baseline="0" dirty="0" smtClean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(Зеленый.) </a:t>
            </a:r>
            <a:r>
              <a:rPr lang="ru-RU" b="1" i="0" u="none" strike="noStrike" baseline="0" dirty="0" smtClean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Огурец бывает маленький, а еще какой? </a:t>
            </a:r>
            <a:r>
              <a:rPr lang="ru-RU" b="1" i="1" u="none" strike="noStrike" baseline="0" dirty="0" smtClean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(Большой.)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561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Кто за ним ухаживает, чтобы он стал большим и красивым? </a:t>
            </a:r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(Взрослые.)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 Огурец растет так же, как помидор и морковка, тоже на огороде. Он тоже появляется из маленького семечка, за которым ухаживают взрослые.</a:t>
            </a: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56992"/>
            <a:ext cx="7812360" cy="271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3815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36712"/>
            <a:ext cx="5610200" cy="56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720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476672"/>
            <a:ext cx="7848873" cy="586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4461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46504" cy="618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332656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algn="just"/>
            <a:r>
              <a:rPr lang="ru-RU" b="1" i="0" u="none" strike="noStrike" baseline="0" dirty="0" smtClean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Игра «Кто что делает?».</a:t>
            </a:r>
          </a:p>
          <a:p>
            <a:r>
              <a:rPr lang="ru-RU" b="1" i="1" u="none" strike="noStrike" baseline="0" dirty="0" smtClean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 показать сюжетные картинки, на которых изображены взрослые, работающие на огороде, и дети, которые помогают взрослым. Дети должны рассмотреть каждую картинку внимательно и ответить на вопросы: кто изображен на картинке? Что он делает? Побуждает детей отвечать предложениями: «На картинке девочка. Она поливает грядки».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М</a:t>
            </a:r>
            <a:r>
              <a:rPr lang="ru-RU" b="1" i="1" u="none" strike="noStrike" baseline="0" dirty="0" smtClean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ожно</a:t>
            </a:r>
            <a:r>
              <a:rPr lang="ru-RU" b="1" i="1" u="none" strike="noStrike" dirty="0" smtClean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 </a:t>
            </a:r>
            <a:r>
              <a:rPr lang="ru-RU" b="1" i="1" u="none" strike="noStrike" baseline="0" dirty="0" smtClean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задать дополнительные вопросы: «Из чего девочка поливает грядку?». (Из лейки, ведра.)</a:t>
            </a:r>
          </a:p>
        </p:txBody>
      </p:sp>
    </p:spTree>
    <p:extLst>
      <p:ext uri="{BB962C8B-B14F-4D97-AF65-F5344CB8AC3E}">
        <p14:creationId xmlns:p14="http://schemas.microsoft.com/office/powerpoint/2010/main" val="844059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05593"/>
            <a:ext cx="8208912" cy="5875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1112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23875"/>
            <a:ext cx="7704855" cy="581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2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7024744" cy="114300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94C600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Занятие </a:t>
            </a:r>
            <a:r>
              <a:rPr lang="ru-RU" sz="2400" b="1" dirty="0">
                <a:solidFill>
                  <a:srgbClr val="94C600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на тему: «ОГОРОД. КТО ТРУДИТСЯ НА </a:t>
            </a:r>
            <a:r>
              <a:rPr lang="ru-RU" sz="2400" b="1" dirty="0" smtClean="0">
                <a:solidFill>
                  <a:srgbClr val="94C600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ОГОРОДЕ»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algn="just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Цели: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познакомить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с трудовой деятельностью на приусадебном участке, расширять словарный запас детей, развивать игровые навыки; продолжать знакомить с названиями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овощей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на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огороде,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способствовать развитию речи как средства общения.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9169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48680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РЕФЛЕКСИЯ 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Какие овощи растут в огороде?</a:t>
            </a:r>
          </a:p>
          <a:p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какой твой любимый овощ?</a:t>
            </a:r>
          </a:p>
          <a:p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Тебе понравилось чем мы </a:t>
            </a:r>
            <a:r>
              <a:rPr lang="ru-RU" sz="1800" b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сегодня занимались?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633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512" y="2008758"/>
            <a:ext cx="5813454" cy="463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1663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algn="just"/>
            <a:r>
              <a:rPr lang="ru-RU" b="0" i="0" u="none" strike="noStrike" baseline="0" dirty="0" smtClean="0">
                <a:latin typeface="Times New Roman"/>
              </a:rPr>
              <a:t>У томата-толстяка</a:t>
            </a:r>
          </a:p>
          <a:p>
            <a:pPr marR="0" algn="just"/>
            <a:r>
              <a:rPr lang="ru-RU" b="0" i="0" u="none" strike="noStrike" baseline="0" dirty="0" smtClean="0">
                <a:latin typeface="Times New Roman"/>
              </a:rPr>
              <a:t>Аппетитные бока.</a:t>
            </a:r>
          </a:p>
          <a:p>
            <a:pPr marR="0" algn="just"/>
            <a:r>
              <a:rPr lang="ru-RU" b="0" i="0" u="none" strike="noStrike" baseline="0" dirty="0" smtClean="0">
                <a:latin typeface="Times New Roman"/>
              </a:rPr>
              <a:t>Скушать его, что ли,</a:t>
            </a:r>
          </a:p>
          <a:p>
            <a:pPr marR="0" algn="just"/>
            <a:r>
              <a:rPr lang="ru-RU" b="0" i="0" u="none" strike="noStrike" baseline="0" dirty="0" smtClean="0">
                <a:latin typeface="Times New Roman"/>
              </a:rPr>
              <a:t>Просто так, без соли?</a:t>
            </a:r>
          </a:p>
          <a:p>
            <a:pPr marR="0" algn="just"/>
            <a:endParaRPr lang="ru-RU" b="0" i="0" u="none" strike="noStrike" baseline="0" dirty="0" smtClean="0">
              <a:latin typeface="Times New Roman"/>
            </a:endParaRPr>
          </a:p>
          <a:p>
            <a:pPr marR="0" algn="just"/>
            <a:r>
              <a:rPr lang="ru-RU" b="0" i="0" u="none" strike="noStrike" baseline="0" dirty="0" smtClean="0">
                <a:latin typeface="Times New Roman"/>
              </a:rPr>
              <a:t>Помидор какой по цвету? </a:t>
            </a:r>
            <a:r>
              <a:rPr lang="ru-RU" b="0" i="1" u="none" strike="noStrike" baseline="0" dirty="0" smtClean="0">
                <a:latin typeface="Times New Roman"/>
              </a:rPr>
              <a:t>(Красный.)</a:t>
            </a:r>
            <a:r>
              <a:rPr lang="ru-RU" b="0" i="0" u="none" strike="noStrike" baseline="0" dirty="0" smtClean="0">
                <a:latin typeface="Times New Roman"/>
              </a:rPr>
              <a:t> Форма у него круглая.</a:t>
            </a:r>
            <a:endParaRPr lang="ru-RU" dirty="0">
              <a:latin typeface="Times New Roman"/>
            </a:endParaRPr>
          </a:p>
          <a:p>
            <a:pPr marR="0" algn="just"/>
            <a:endParaRPr lang="ru-RU" b="0" i="0" u="none" strike="noStrike" baseline="0" dirty="0" smtClean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55633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512196"/>
            <a:ext cx="8114007" cy="5869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7034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4714"/>
            <a:ext cx="7632848" cy="598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64892" y="5229200"/>
            <a:ext cx="50434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0" u="none" strike="noStrike" baseline="0" dirty="0" smtClean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По размеру бывает маленький и большой</a:t>
            </a:r>
            <a:r>
              <a:rPr lang="ru-RU" b="0" i="0" u="none" strike="noStrike" baseline="0" dirty="0" smtClean="0">
                <a:latin typeface="Times New Roman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1992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89" y="1027664"/>
            <a:ext cx="7534731" cy="1143000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Кто знает, где растет помидор? 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(На огороде, на даче.)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 А вырастает он из маленького семечка, которое сажают на огороде, в специально сделанную для этого грядку. Чтобы семечко проросло, за ним ухаживают, поливают.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21" y="3472288"/>
            <a:ext cx="76200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58221" y="2276872"/>
            <a:ext cx="71421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u="none" strike="noStrike" baseline="0" dirty="0" smtClean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Поливают растения на огороде лейкой. Вырастет из семечки красивое зеленое растение, которое дает вкусные, красные помидоры. Все это делают взрослые, ваши мама и папа, дедушка и бабушка, которым вы помогаете. 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948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33540"/>
            <a:ext cx="8231194" cy="5780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695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8640"/>
            <a:ext cx="6813703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429309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u="none" strike="noStrike" baseline="0" dirty="0" smtClean="0">
                <a:latin typeface="Times New Roman"/>
              </a:rPr>
              <a:t> </a:t>
            </a:r>
            <a:r>
              <a:rPr lang="ru-RU" b="1" i="0" u="none" strike="noStrike" baseline="0" dirty="0" smtClean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Послушайте, что еще растет на огороде:</a:t>
            </a:r>
          </a:p>
          <a:p>
            <a:pPr marR="0" algn="just"/>
            <a:r>
              <a:rPr lang="ru-RU" b="1" i="0" u="none" strike="noStrike" baseline="0" dirty="0" smtClean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Посидите, отдохните,</a:t>
            </a:r>
          </a:p>
          <a:p>
            <a:pPr marR="0" algn="just"/>
            <a:r>
              <a:rPr lang="ru-RU" b="1" i="0" u="none" strike="noStrike" baseline="0" dirty="0" smtClean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На морковку посмотрите,</a:t>
            </a:r>
          </a:p>
          <a:p>
            <a:pPr marR="0" algn="just"/>
            <a:r>
              <a:rPr lang="ru-RU" b="1" i="0" u="none" strike="noStrike" baseline="0" dirty="0" smtClean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Как она сама собою</a:t>
            </a:r>
          </a:p>
          <a:p>
            <a:pPr marR="0" algn="just"/>
            <a:r>
              <a:rPr lang="ru-RU" b="1" i="0" u="none" strike="noStrike" baseline="0" dirty="0" smtClean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Под землицею-землею</a:t>
            </a:r>
          </a:p>
          <a:p>
            <a:pPr marR="0" algn="just"/>
            <a:r>
              <a:rPr lang="ru-RU" b="1" i="0" u="none" strike="noStrike" baseline="0" dirty="0" smtClean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Все росла, росла и вот –</a:t>
            </a:r>
          </a:p>
          <a:p>
            <a:pPr marR="0" algn="just"/>
            <a:r>
              <a:rPr lang="ru-RU" b="1" i="0" u="none" strike="noStrike" baseline="0" dirty="0" smtClean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Удивила огород…</a:t>
            </a:r>
          </a:p>
          <a:p>
            <a:pPr marR="0" algn="just"/>
            <a:r>
              <a:rPr lang="ru-RU" b="1" i="1" u="none" strike="noStrike" baseline="0" dirty="0" smtClean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(Демонстрирует морковку.)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23928" y="508518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0" u="none" strike="noStrike" baseline="0" dirty="0" smtClean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Морковка какого цвета? </a:t>
            </a:r>
            <a:r>
              <a:rPr lang="ru-RU" b="1" i="1" u="none" strike="noStrike" baseline="0" dirty="0" smtClean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(Оранжевая.)</a:t>
            </a:r>
            <a:r>
              <a:rPr lang="ru-RU" b="1" i="0" u="none" strike="noStrike" baseline="0" dirty="0" smtClean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 Где растет морковка? </a:t>
            </a:r>
            <a:r>
              <a:rPr lang="ru-RU" b="1" i="1" u="none" strike="noStrike" baseline="0" dirty="0" smtClean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(На огороде.)</a:t>
            </a:r>
            <a:r>
              <a:rPr lang="ru-RU" b="1" i="0" u="none" strike="noStrike" baseline="0" dirty="0" smtClean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 Кто за ней ухаживает, чтобы она стала большая и красивая? </a:t>
            </a:r>
            <a:r>
              <a:rPr lang="ru-RU" b="1" i="1" u="none" strike="noStrike" baseline="0" dirty="0" smtClean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(Взрослые.)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184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9628" y="1412776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Морковка тоже вырастает из семечки. Маленькое семечко сажают в грядку, поливают, ухаживают за ним, и оно превращается в красивую оранжевую морковку. Она растет под землей, а ее зеленый хвостик торчит из земли. </a:t>
            </a:r>
            <a:r>
              <a:rPr lang="ru-RU" dirty="0">
                <a:latin typeface="Times New Roman"/>
              </a:rPr>
              <a:t/>
            </a:r>
            <a:br>
              <a:rPr lang="ru-RU" dirty="0">
                <a:latin typeface="Times New Roman"/>
              </a:rPr>
            </a:b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05024"/>
            <a:ext cx="7992888" cy="305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9703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63</TotalTime>
  <Words>456</Words>
  <Application>Microsoft Office PowerPoint</Application>
  <PresentationFormat>Экран (4:3)</PresentationFormat>
  <Paragraphs>36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Остин</vt:lpstr>
      <vt:lpstr> Муниципальное казенное дошкольное образовательное учреждение Быковский детский сад № 5 «Аленка»  Быковского муниципального района Волгоградской области</vt:lpstr>
      <vt:lpstr>Занятие на тему: «ОГОРОД. КТО ТРУДИТСЯ НА ОГОРОДЕ»</vt:lpstr>
      <vt:lpstr>Презентация PowerPoint</vt:lpstr>
      <vt:lpstr>Презентация PowerPoint</vt:lpstr>
      <vt:lpstr>Презентация PowerPoint</vt:lpstr>
      <vt:lpstr>Кто знает, где растет помидор? (На огороде, на даче.) А вырастает он из маленького семечка, которое сажают на огороде, в специально сделанную для этого грядку. Чтобы семечко проросло, за ним ухаживают, поливают.</vt:lpstr>
      <vt:lpstr>Презентация PowerPoint</vt:lpstr>
      <vt:lpstr>Презентация PowerPoint</vt:lpstr>
      <vt:lpstr>Морковка тоже вырастает из семечки. Маленькое семечко сажают в грядку, поливают, ухаживают за ним, и оно превращается в красивую оранжевую морковку. Она растет под землей, а ее зеленый хвостик торчит из земли.  </vt:lpstr>
      <vt:lpstr>Презентация PowerPoint</vt:lpstr>
      <vt:lpstr>Презентация PowerPoint</vt:lpstr>
      <vt:lpstr>Демонстрирует муляж огурца. Под резным листочком сразу, Там, где желтый был цветок, Ох, какой растет колючий Огуречик-малышок. Вот он вырастет и станет Спелым-спелым огурцом. </vt:lpstr>
      <vt:lpstr>Презентация PowerPoint</vt:lpstr>
      <vt:lpstr>Кто за ним ухаживает, чтобы он стал большим и красивым? (Взрослые.) Огурец растет так же, как помидор и морковка, тоже на огороде. Он тоже появляется из маленького семечка, за которым ухаживают взрослые.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РЕФЛЕКСИЯ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devace</dc:creator>
  <cp:lastModifiedBy>1</cp:lastModifiedBy>
  <cp:revision>9</cp:revision>
  <dcterms:created xsi:type="dcterms:W3CDTF">2020-03-27T01:12:05Z</dcterms:created>
  <dcterms:modified xsi:type="dcterms:W3CDTF">2020-04-26T16:45:56Z</dcterms:modified>
</cp:coreProperties>
</file>