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80" r:id="rId4"/>
    <p:sldId id="272" r:id="rId5"/>
    <p:sldId id="273" r:id="rId6"/>
    <p:sldId id="281" r:id="rId7"/>
    <p:sldId id="274" r:id="rId8"/>
    <p:sldId id="275" r:id="rId9"/>
    <p:sldId id="282" r:id="rId10"/>
    <p:sldId id="27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CC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8" autoAdjust="0"/>
    <p:restoredTop sz="94625" autoAdjust="0"/>
  </p:normalViewPr>
  <p:slideViewPr>
    <p:cSldViewPr>
      <p:cViewPr varScale="1">
        <p:scale>
          <a:sx n="87" d="100"/>
          <a:sy n="87" d="100"/>
        </p:scale>
        <p:origin x="-10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8420A-0F62-4C88-9C73-1A22E68A9D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E429D-8D8A-4374-BAB6-5F5549CEC8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09BEC-535B-4BE1-9880-2153AB3066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2FCB5-0BBA-4BFE-9CB2-C43D6A0940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11CD4-349E-43ED-9497-B87658EE58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9415C-C421-45F7-843B-3F87421EAA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B1C44-6D2E-4687-89C4-BC07B85E95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6DED4-C4C4-44CA-88B7-8A11E40DB5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D1554-808E-4586-8980-0380CB5878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3E86E-D416-4139-BEFF-40E6BAA50E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D3E2C-9629-4605-9BF3-14C889BBAC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CC"/>
            </a:gs>
            <a:gs pos="50000">
              <a:srgbClr val="CCFF99"/>
            </a:gs>
            <a:gs pos="100000">
              <a:srgbClr val="99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A79DF4-9900-477D-89E3-151A50D508D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sportal.ru/detskiy-sad/matematika/2020/04/17/odin-mnogo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sportal.ru/detskiy-sad/risovanie/2020/04/19/risovanie-gusenichka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nsportal.ru/detskiy-sad/applikatsiya-lepka/2020/04/19/lepka-ulitka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nsportal.ru/detskiy-sad/okruzhayushchiy-mir/2020/04/19/prezentatsiya-nasekomye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8610600" cy="457200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Дистанционное обучение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62000" y="1752600"/>
            <a:ext cx="7924800" cy="1828800"/>
          </a:xfrm>
        </p:spPr>
        <p:txBody>
          <a:bodyPr/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Насекомые</a:t>
            </a: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 bwMode="auto">
          <a:xfrm>
            <a:off x="3048000" y="4778829"/>
            <a:ext cx="586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Подготовила: воспитатель</a:t>
            </a:r>
          </a:p>
          <a:p>
            <a:pPr algn="r"/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Филиппова Елена Юрьевна</a:t>
            </a:r>
            <a:endParaRPr lang="ru-RU" sz="2400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ds04.infourok.ru/uploads/ex/0656/0004e855-a30bbd04/img1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5600" y="228600"/>
            <a:ext cx="8432800" cy="63246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62000" y="1143000"/>
            <a:ext cx="7848600" cy="5029200"/>
          </a:xfrm>
        </p:spPr>
        <p:txBody>
          <a:bodyPr/>
          <a:lstStyle/>
          <a:p>
            <a:pPr marL="342900" lvl="0" indent="-342900" algn="l">
              <a:buFont typeface="Wingdings" pitchFamily="2" charset="2"/>
              <a:buChar char="ü"/>
              <a:defRPr/>
            </a:pPr>
            <a:r>
              <a:rPr lang="ru-RU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Развитие речи:</a:t>
            </a:r>
          </a:p>
          <a:p>
            <a:pPr marL="342900" lvl="0" indent="-342900" algn="l">
              <a:defRPr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Прочитать детям сказку «Муха-цокотуха»</a:t>
            </a:r>
          </a:p>
          <a:p>
            <a:pPr marL="342900" lvl="0" indent="-342900" algn="l">
              <a:defRPr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Пальчиковая гимнастика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Жук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 веселый майский жук.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(сжать кулачок)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Знаю все сады вокруг.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(указательный палец и мизинец)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Над лужайками кружу,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(развести в стороны — «усы»)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 зовут меня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Жу-Жу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(шевелить пальцами-усами)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algn="l">
              <a:buFont typeface="Wingdings" pitchFamily="2" charset="2"/>
              <a:buChar char="ü"/>
            </a:pPr>
            <a:r>
              <a:rPr lang="ru-RU" sz="32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Физкультура</a:t>
            </a:r>
            <a:endParaRPr lang="ru-RU" sz="3200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n\Desktop\i.jf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0" y="990600"/>
            <a:ext cx="5257800" cy="54864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8229600" cy="5105400"/>
          </a:xfrm>
        </p:spPr>
        <p:txBody>
          <a:bodyPr/>
          <a:lstStyle/>
          <a:p>
            <a:pPr algn="l">
              <a:buFont typeface="Wingdings" pitchFamily="2" charset="2"/>
              <a:buChar char="ü"/>
            </a:pPr>
            <a:r>
              <a:rPr lang="ru-RU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ФЭМП:</a:t>
            </a:r>
          </a:p>
          <a:p>
            <a:pPr algn="l"/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«Выкладываем, перекладываем, собираем»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(закрепляем понятия один- много, много –один)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https://nsportal.ru/detskiy-sad/matematika/2020/04/17/odin-mnogo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Собирание пазлов, картинок.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7924800" cy="4114800"/>
          </a:xfrm>
        </p:spPr>
        <p:txBody>
          <a:bodyPr/>
          <a:lstStyle/>
          <a:p>
            <a:pPr algn="l">
              <a:buFont typeface="Wingdings" pitchFamily="2" charset="2"/>
              <a:buChar char="ü"/>
            </a:pPr>
            <a:r>
              <a:rPr lang="ru-RU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Рисование  «</a:t>
            </a:r>
            <a:r>
              <a:rPr lang="ru-RU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Гусеничка</a:t>
            </a:r>
            <a:r>
              <a:rPr lang="ru-RU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l"/>
            <a:r>
              <a:rPr lang="en-US" dirty="0" smtClean="0">
                <a:hlinkClick r:id="rId2"/>
              </a:rPr>
              <a:t>https://nsportal.ru/detskiy-sad/risovanie/2020/04/19/risovanie-gusenichka</a:t>
            </a:r>
            <a:endParaRPr lang="ru-RU" dirty="0" smtClean="0">
              <a:hlinkClick r:id="rId2"/>
            </a:endParaRPr>
          </a:p>
          <a:p>
            <a:pPr algn="l">
              <a:buFont typeface="Wingdings" pitchFamily="2" charset="2"/>
              <a:buChar char="ü"/>
            </a:pPr>
            <a:r>
              <a:rPr lang="ru-RU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Физкультура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Гимнастические упражнения для детей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685800"/>
            <a:ext cx="8458200" cy="544036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1676400"/>
            <a:ext cx="7924800" cy="4648200"/>
          </a:xfrm>
        </p:spPr>
        <p:txBody>
          <a:bodyPr/>
          <a:lstStyle/>
          <a:p>
            <a:pPr algn="l">
              <a:buFont typeface="Wingdings" pitchFamily="2" charset="2"/>
              <a:buChar char="ü"/>
            </a:pPr>
            <a:r>
              <a:rPr lang="ru-RU" u="sng" dirty="0" smtClean="0">
                <a:solidFill>
                  <a:srgbClr val="00B050"/>
                </a:solidFill>
              </a:rPr>
              <a:t>Лепка  «Улитка» </a:t>
            </a:r>
          </a:p>
          <a:p>
            <a:pPr algn="l"/>
            <a:r>
              <a:rPr lang="en-US" dirty="0" smtClean="0">
                <a:hlinkClick r:id="rId2"/>
              </a:rPr>
              <a:t>https://nsportal.ru/detskiy-sad/applikatsiya-lepka/2020/04/19/lepka-ulitka</a:t>
            </a:r>
            <a:endParaRPr lang="ru-RU" dirty="0" smtClean="0"/>
          </a:p>
          <a:p>
            <a:pPr algn="l"/>
            <a:endParaRPr lang="ru-RU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81000" y="838200"/>
            <a:ext cx="8382000" cy="5105400"/>
          </a:xfrm>
        </p:spPr>
        <p:txBody>
          <a:bodyPr/>
          <a:lstStyle/>
          <a:p>
            <a:pPr algn="l">
              <a:buFont typeface="Wingdings" pitchFamily="2" charset="2"/>
              <a:buChar char="ü"/>
            </a:pPr>
            <a:r>
              <a:rPr lang="ru-RU" u="sng" dirty="0" smtClean="0">
                <a:solidFill>
                  <a:srgbClr val="00B050"/>
                </a:solidFill>
              </a:rPr>
              <a:t>Окружающий мир «Насекомые»</a:t>
            </a:r>
          </a:p>
          <a:p>
            <a:pPr algn="l"/>
            <a:r>
              <a:rPr lang="en-US" dirty="0" smtClean="0">
                <a:hlinkClick r:id="rId2"/>
              </a:rPr>
              <a:t>https://nsportal.ru/detskiy-sad/okruzhayushchiy-mir/2020/04/19/prezentatsiya-nasekomye</a:t>
            </a:r>
            <a:endParaRPr lang="ru-RU" dirty="0" smtClean="0"/>
          </a:p>
          <a:p>
            <a:pPr algn="l"/>
            <a:endParaRPr lang="ru-RU" dirty="0" smtClean="0"/>
          </a:p>
          <a:p>
            <a:pPr algn="l">
              <a:buFont typeface="Wingdings" pitchFamily="2" charset="2"/>
              <a:buChar char="ü"/>
            </a:pPr>
            <a:r>
              <a:rPr lang="ru-RU" u="sng" dirty="0" smtClean="0">
                <a:solidFill>
                  <a:srgbClr val="00B050"/>
                </a:solidFill>
              </a:rPr>
              <a:t>Физкультура </a:t>
            </a:r>
            <a:endParaRPr lang="ru-RU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Admin\Desktop\gimnastika-dlya-detey-3-let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533400"/>
            <a:ext cx="6400800" cy="59436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</TotalTime>
  <Words>75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Дистанционное обучение</vt:lpstr>
      <vt:lpstr>Презентация PowerPoint</vt:lpstr>
      <vt:lpstr>Физкультура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1</cp:lastModifiedBy>
  <cp:revision>17</cp:revision>
  <cp:lastPrinted>1601-01-01T00:00:00Z</cp:lastPrinted>
  <dcterms:created xsi:type="dcterms:W3CDTF">1601-01-01T00:00:00Z</dcterms:created>
  <dcterms:modified xsi:type="dcterms:W3CDTF">2020-04-26T16:50:44Z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