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3" r:id="rId4"/>
    <p:sldId id="261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5373216"/>
            <a:ext cx="4032448" cy="864096"/>
          </a:xfrm>
          <a:solidFill>
            <a:schemeClr val="accent2"/>
          </a:solidFill>
        </p:spPr>
        <p:txBody>
          <a:bodyPr/>
          <a:lstStyle/>
          <a:p>
            <a:r>
              <a:rPr lang="ru-RU" sz="1800" dirty="0" smtClean="0"/>
              <a:t>Подготовила воспитатель:</a:t>
            </a:r>
            <a:br>
              <a:rPr lang="ru-RU" sz="1800" dirty="0" smtClean="0"/>
            </a:br>
            <a:r>
              <a:rPr lang="ru-RU" sz="1800" dirty="0">
                <a:effectLst/>
              </a:rPr>
              <a:t>Загребина Ольга Леонидовна</a:t>
            </a:r>
          </a:p>
        </p:txBody>
      </p:sp>
    </p:spTree>
    <p:extLst>
      <p:ext uri="{BB962C8B-B14F-4D97-AF65-F5344CB8AC3E}">
        <p14:creationId xmlns:p14="http://schemas.microsoft.com/office/powerpoint/2010/main" val="22884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3690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5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1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0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6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</TotalTime>
  <Words>3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Подготовила воспитатель: Загребина Ольга Леонидовна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А. Гайдар «Поход» (средняя группа).                                  Подготовила  воспитатель:                                                                     Черкашина Г.Н. </dc:title>
  <dc:creator>Мамочка</dc:creator>
  <cp:lastModifiedBy>Admin</cp:lastModifiedBy>
  <cp:revision>4</cp:revision>
  <dcterms:created xsi:type="dcterms:W3CDTF">2020-03-25T23:18:18Z</dcterms:created>
  <dcterms:modified xsi:type="dcterms:W3CDTF">2020-04-27T04:23:21Z</dcterms:modified>
</cp:coreProperties>
</file>