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71" r:id="rId4"/>
    <p:sldId id="285" r:id="rId5"/>
    <p:sldId id="284" r:id="rId6"/>
    <p:sldId id="276" r:id="rId7"/>
    <p:sldId id="277" r:id="rId8"/>
    <p:sldId id="283" r:id="rId9"/>
    <p:sldId id="278" r:id="rId10"/>
    <p:sldId id="280" r:id="rId11"/>
    <p:sldId id="281" r:id="rId12"/>
    <p:sldId id="282" r:id="rId13"/>
    <p:sldId id="258" r:id="rId14"/>
    <p:sldId id="259" r:id="rId15"/>
    <p:sldId id="263" r:id="rId16"/>
    <p:sldId id="264" r:id="rId17"/>
    <p:sldId id="265" r:id="rId18"/>
    <p:sldId id="268" r:id="rId19"/>
    <p:sldId id="275" r:id="rId20"/>
    <p:sldId id="26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92080" y="5733256"/>
            <a:ext cx="3528392" cy="792088"/>
          </a:xfrm>
        </p:spPr>
        <p:txBody>
          <a:bodyPr>
            <a:noAutofit/>
          </a:bodyPr>
          <a:lstStyle/>
          <a:p>
            <a:r>
              <a:rPr lang="ru-RU" sz="2000" dirty="0" smtClean="0"/>
              <a:t>Подготовила</a:t>
            </a:r>
            <a:r>
              <a:rPr lang="ru-RU" sz="2800" dirty="0" smtClean="0"/>
              <a:t> </a:t>
            </a:r>
            <a:r>
              <a:rPr lang="ru-RU" sz="2000" dirty="0" smtClean="0"/>
              <a:t>воспитатель: </a:t>
            </a:r>
            <a:r>
              <a:rPr lang="ru-RU" sz="2000" dirty="0" err="1"/>
              <a:t>Сыкова</a:t>
            </a:r>
            <a:r>
              <a:rPr lang="ru-RU" sz="2000"/>
              <a:t> Ирина Викторовна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496944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413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352928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16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61938"/>
            <a:ext cx="8572500" cy="633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880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61938"/>
            <a:ext cx="8572500" cy="633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68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80920" cy="6120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627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08911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519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5880"/>
            <a:ext cx="8352928" cy="610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469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3264"/>
            <a:ext cx="8496944" cy="6220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03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10" y="260648"/>
            <a:ext cx="8328661" cy="6220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623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640960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036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496944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954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80920" cy="6220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676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96944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144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08912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052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24935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099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496944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055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95275"/>
            <a:ext cx="8351837" cy="626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07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61938"/>
            <a:ext cx="8278813" cy="633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306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68300"/>
            <a:ext cx="85725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226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34963"/>
            <a:ext cx="8572500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989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211</TotalTime>
  <Words>6</Words>
  <Application>Microsoft Office PowerPoint</Application>
  <PresentationFormat>Экран (4:3)</PresentationFormat>
  <Paragraphs>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Мамочка</dc:creator>
  <cp:lastModifiedBy>Admin</cp:lastModifiedBy>
  <cp:revision>11</cp:revision>
  <dcterms:created xsi:type="dcterms:W3CDTF">2020-04-16T08:55:35Z</dcterms:created>
  <dcterms:modified xsi:type="dcterms:W3CDTF">2020-04-27T04:04:12Z</dcterms:modified>
</cp:coreProperties>
</file>