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71" r:id="rId4"/>
    <p:sldId id="285" r:id="rId5"/>
    <p:sldId id="284" r:id="rId6"/>
    <p:sldId id="276" r:id="rId7"/>
    <p:sldId id="277" r:id="rId8"/>
    <p:sldId id="283" r:id="rId9"/>
    <p:sldId id="278" r:id="rId10"/>
    <p:sldId id="280" r:id="rId11"/>
    <p:sldId id="281" r:id="rId12"/>
    <p:sldId id="282" r:id="rId13"/>
    <p:sldId id="258" r:id="rId14"/>
    <p:sldId id="259" r:id="rId15"/>
    <p:sldId id="263" r:id="rId16"/>
    <p:sldId id="264" r:id="rId17"/>
    <p:sldId id="265" r:id="rId18"/>
    <p:sldId id="268" r:id="rId19"/>
    <p:sldId id="275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92080" y="5733256"/>
            <a:ext cx="3528392" cy="792088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Подготовила</a:t>
            </a:r>
            <a:r>
              <a:rPr lang="ru-RU" sz="2800" dirty="0" smtClean="0"/>
              <a:t> </a:t>
            </a:r>
            <a:r>
              <a:rPr lang="ru-RU" sz="2000" dirty="0" smtClean="0"/>
              <a:t>воспитатель: </a:t>
            </a:r>
            <a:r>
              <a:rPr lang="ru-RU" sz="2000" dirty="0" err="1"/>
              <a:t>Сыкова</a:t>
            </a:r>
            <a:r>
              <a:rPr lang="ru-RU" sz="2000"/>
              <a:t> Ирина Викторовна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1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6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61938"/>
            <a:ext cx="8572500" cy="633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8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61938"/>
            <a:ext cx="8572500" cy="633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8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6120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27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1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519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5880"/>
            <a:ext cx="8352928" cy="61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69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3264"/>
            <a:ext cx="8496944" cy="622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0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0" y="260648"/>
            <a:ext cx="8328661" cy="622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23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40960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03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96944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54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622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7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9694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44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52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4935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9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9694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55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5275"/>
            <a:ext cx="8351837" cy="626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07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61938"/>
            <a:ext cx="8278813" cy="633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06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68300"/>
            <a:ext cx="8572500" cy="612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2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34963"/>
            <a:ext cx="85725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8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211</TotalTime>
  <Words>6</Words>
  <Application>Microsoft Office PowerPoint</Application>
  <PresentationFormat>Экран (4:3)</PresentationFormat>
  <Paragraphs>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Мамочка</dc:creator>
  <cp:lastModifiedBy>Admin</cp:lastModifiedBy>
  <cp:revision>11</cp:revision>
  <dcterms:created xsi:type="dcterms:W3CDTF">2020-04-16T08:55:35Z</dcterms:created>
  <dcterms:modified xsi:type="dcterms:W3CDTF">2020-04-27T04:04:12Z</dcterms:modified>
</cp:coreProperties>
</file>