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5" r:id="rId3"/>
    <p:sldId id="266" r:id="rId4"/>
    <p:sldId id="275" r:id="rId5"/>
    <p:sldId id="268" r:id="rId6"/>
    <p:sldId id="262" r:id="rId7"/>
    <p:sldId id="263" r:id="rId8"/>
    <p:sldId id="264" r:id="rId9"/>
    <p:sldId id="271" r:id="rId10"/>
    <p:sldId id="272" r:id="rId11"/>
    <p:sldId id="274" r:id="rId12"/>
    <p:sldId id="269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06489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5229200"/>
            <a:ext cx="5760640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Презентацию подготовила: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  воспитатель </a:t>
            </a:r>
            <a:r>
              <a:rPr lang="ru-RU" sz="2400" dirty="0" smtClean="0">
                <a:solidFill>
                  <a:srgbClr val="C00000"/>
                </a:solidFill>
              </a:rPr>
              <a:t>Филиппова </a:t>
            </a:r>
            <a:r>
              <a:rPr lang="ru-RU" sz="2400" err="1" smtClean="0">
                <a:solidFill>
                  <a:srgbClr val="C00000"/>
                </a:solidFill>
              </a:rPr>
              <a:t>Е</a:t>
            </a:r>
            <a:r>
              <a:rPr lang="ru-RU" sz="2400" smtClean="0">
                <a:solidFill>
                  <a:srgbClr val="C00000"/>
                </a:solidFill>
              </a:rPr>
              <a:t>. Ю.</a:t>
            </a:r>
            <a:r>
              <a:rPr lang="ru-RU" sz="1600" smtClean="0"/>
              <a:t>Филиппова</a:t>
            </a:r>
            <a:r>
              <a:rPr lang="ru-RU" sz="1600" dirty="0" smtClean="0"/>
              <a:t> Елена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2400" dirty="0" smtClean="0">
                <a:solidFill>
                  <a:srgbClr val="C00000"/>
                </a:solidFill>
              </a:rPr>
              <a:t>средняя </a:t>
            </a:r>
            <a:r>
              <a:rPr lang="ru-RU" sz="2400" dirty="0" smtClean="0">
                <a:solidFill>
                  <a:srgbClr val="C00000"/>
                </a:solidFill>
              </a:rPr>
              <a:t>группа.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8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138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106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32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74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2" y="1484784"/>
            <a:ext cx="838546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Чем отличаются и чем похожи </a:t>
            </a:r>
            <a:br>
              <a:rPr lang="ru-RU" sz="3200" dirty="0" smtClean="0"/>
            </a:br>
            <a:r>
              <a:rPr lang="ru-RU" sz="3200" dirty="0" smtClean="0"/>
              <a:t>пчела и стрекоза; жук и муравей; кузнечик и божья коровка; бабочка и стрекоза.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30182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1"/>
            <a:ext cx="8352927" cy="615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444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Части тела насекомых.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9"/>
            <a:ext cx="842493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208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1723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Насекомые живут: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798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193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226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90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502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208</TotalTime>
  <Words>15</Words>
  <Application>Microsoft Office PowerPoint</Application>
  <PresentationFormat>Экран (4:3)</PresentationFormat>
  <Paragraphs>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Презентацию подготовила:     воспитатель Филиппова Е. Ю.Филиппова Елена средняя группа.</vt:lpstr>
      <vt:lpstr>Чем отличаются и чем похожи  пчела и стрекоза; жук и муравей; кузнечик и божья коровка; бабочка и стрекоза.</vt:lpstr>
      <vt:lpstr>Презентация PowerPoint</vt:lpstr>
      <vt:lpstr>Части тела насекомых.</vt:lpstr>
      <vt:lpstr>Насекомые живут: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Мамочка</dc:creator>
  <cp:lastModifiedBy>Admin</cp:lastModifiedBy>
  <cp:revision>14</cp:revision>
  <dcterms:created xsi:type="dcterms:W3CDTF">2020-03-27T02:24:20Z</dcterms:created>
  <dcterms:modified xsi:type="dcterms:W3CDTF">2020-04-27T04:27:37Z</dcterms:modified>
</cp:coreProperties>
</file>