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375BAEA-0DB8-4E1B-ACB1-DAA5C1943D8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E9AFAD-00B3-4A4F-8FAF-51C04A03A9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>Движение </a:t>
            </a:r>
            <a:r>
              <a:rPr lang="ru-RU" b="1" dirty="0">
                <a:effectLst/>
              </a:rPr>
              <a:t>дошкольников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в </a:t>
            </a:r>
            <a:r>
              <a:rPr lang="ru-RU" b="1" dirty="0">
                <a:effectLst/>
              </a:rPr>
              <a:t>годы </a:t>
            </a:r>
            <a:r>
              <a:rPr lang="ru-RU" b="1" dirty="0" smtClean="0">
                <a:effectLst/>
              </a:rPr>
              <a:t>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68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0550"/>
            <a:ext cx="7620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6262"/>
            <a:ext cx="7620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8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0075"/>
            <a:ext cx="76200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8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1025"/>
            <a:ext cx="7620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6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6262"/>
            <a:ext cx="7620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5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0075"/>
            <a:ext cx="76200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4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2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5312"/>
            <a:ext cx="76200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5312"/>
            <a:ext cx="76200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7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620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7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0550"/>
            <a:ext cx="7620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9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1025"/>
            <a:ext cx="7620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7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1025"/>
            <a:ext cx="7620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3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</TotalTime>
  <Words>0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        Движение дошкольников  в годы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Движение дошкольников  в годы войны</dc:title>
  <dc:creator>Admin</dc:creator>
  <cp:lastModifiedBy>Admin</cp:lastModifiedBy>
  <cp:revision>2</cp:revision>
  <dcterms:created xsi:type="dcterms:W3CDTF">2020-04-26T08:06:41Z</dcterms:created>
  <dcterms:modified xsi:type="dcterms:W3CDTF">2020-04-26T08:21:42Z</dcterms:modified>
</cp:coreProperties>
</file>