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71" r:id="rId5"/>
    <p:sldId id="272" r:id="rId6"/>
    <p:sldId id="260" r:id="rId7"/>
    <p:sldId id="274" r:id="rId8"/>
    <p:sldId id="275" r:id="rId9"/>
    <p:sldId id="269" r:id="rId10"/>
    <p:sldId id="277" r:id="rId11"/>
    <p:sldId id="263" r:id="rId12"/>
    <p:sldId id="276" r:id="rId13"/>
    <p:sldId id="268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04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5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6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38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8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3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54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4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53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6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2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7128791" cy="3024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Звуковая культура речи :</a:t>
            </a:r>
            <a:br>
              <a:rPr lang="ru-RU" dirty="0" smtClean="0"/>
            </a:br>
            <a:r>
              <a:rPr lang="ru-RU" dirty="0" smtClean="0"/>
              <a:t>звуки </a:t>
            </a:r>
            <a:r>
              <a:rPr lang="en-US" dirty="0" smtClean="0"/>
              <a:t>[</a:t>
            </a:r>
            <a:r>
              <a:rPr lang="ru-RU" dirty="0" smtClean="0"/>
              <a:t>с</a:t>
            </a:r>
            <a:r>
              <a:rPr lang="en-US" dirty="0" smtClean="0"/>
              <a:t> ], [ </a:t>
            </a:r>
            <a:r>
              <a:rPr lang="ru-RU" dirty="0" err="1" smtClean="0"/>
              <a:t>сь</a:t>
            </a:r>
            <a:r>
              <a:rPr lang="en-US" dirty="0" smtClean="0"/>
              <a:t>],[</a:t>
            </a:r>
            <a:r>
              <a:rPr lang="ru-RU" dirty="0" smtClean="0"/>
              <a:t>з</a:t>
            </a:r>
            <a:r>
              <a:rPr lang="en-US" dirty="0" smtClean="0"/>
              <a:t> ],[</a:t>
            </a:r>
            <a:r>
              <a:rPr lang="ru-RU" dirty="0" err="1" smtClean="0"/>
              <a:t>зь</a:t>
            </a:r>
            <a:r>
              <a:rPr lang="en-US" dirty="0" smtClean="0"/>
              <a:t> ],[</a:t>
            </a:r>
            <a:r>
              <a:rPr lang="ru-RU" dirty="0" smtClean="0"/>
              <a:t>ц</a:t>
            </a:r>
            <a:r>
              <a:rPr lang="en-US" dirty="0" smtClean="0"/>
              <a:t> ].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</a:t>
            </a:r>
            <a:r>
              <a:rPr lang="ru-RU" sz="2200" dirty="0" smtClean="0"/>
              <a:t>        Презентацию подготовила: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 воспитатель </a:t>
            </a:r>
            <a:r>
              <a:rPr lang="ru-RU" sz="2000" dirty="0" err="1"/>
              <a:t>Сыкова</a:t>
            </a:r>
            <a:r>
              <a:rPr lang="ru-RU" sz="2000" dirty="0"/>
              <a:t> </a:t>
            </a:r>
            <a:r>
              <a:rPr lang="ru-RU" sz="2000" dirty="0" smtClean="0"/>
              <a:t>И. </a:t>
            </a:r>
            <a:r>
              <a:rPr lang="ru-RU" sz="2000" smtClean="0"/>
              <a:t>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107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124"/>
            <a:ext cx="8712968" cy="603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6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звук  З, С, Ц.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5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5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84784"/>
            <a:ext cx="6336704" cy="31683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</a:t>
            </a:r>
            <a:br>
              <a:rPr lang="ru-RU" dirty="0" smtClean="0"/>
            </a:br>
            <a:r>
              <a:rPr lang="ru-RU" dirty="0" smtClean="0"/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9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7686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9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7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2" y="188640"/>
            <a:ext cx="892157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50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5275"/>
            <a:ext cx="8205787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3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2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14224" cy="608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8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Ц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84887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4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14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Занятие Звуковая культура речи : звуки [с ], [ сь],[з ],[зь ],[ц ].                                        Презентацию подготовила:                                                                 воспитатель Сыкова И. В.</vt:lpstr>
      <vt:lpstr>Звук 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Звук Ц</vt:lpstr>
      <vt:lpstr>Презентация PowerPoint</vt:lpstr>
      <vt:lpstr>Найди звук  З, С, Ц.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Мамочка</dc:creator>
  <cp:lastModifiedBy>Admin</cp:lastModifiedBy>
  <cp:revision>9</cp:revision>
  <dcterms:created xsi:type="dcterms:W3CDTF">2020-03-24T13:19:16Z</dcterms:created>
  <dcterms:modified xsi:type="dcterms:W3CDTF">2020-04-27T04:06:33Z</dcterms:modified>
</cp:coreProperties>
</file>