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8E1-E0FD-484F-B1C1-0CE5163DD27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47539-644E-4F94-8BB5-EA8F8BDA3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8E1-E0FD-484F-B1C1-0CE5163DD27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539-644E-4F94-8BB5-EA8F8BDA3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8E1-E0FD-484F-B1C1-0CE5163DD27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539-644E-4F94-8BB5-EA8F8BDA3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8E1-E0FD-484F-B1C1-0CE5163DD27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539-644E-4F94-8BB5-EA8F8BDA3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8E1-E0FD-484F-B1C1-0CE5163DD27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539-644E-4F94-8BB5-EA8F8BDA3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8E1-E0FD-484F-B1C1-0CE5163DD27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539-644E-4F94-8BB5-EA8F8BDA3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8E1-E0FD-484F-B1C1-0CE5163DD27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539-644E-4F94-8BB5-EA8F8BDA3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8E1-E0FD-484F-B1C1-0CE5163DD27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539-644E-4F94-8BB5-EA8F8BDA3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8E1-E0FD-484F-B1C1-0CE5163DD27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539-644E-4F94-8BB5-EA8F8BDA3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8E1-E0FD-484F-B1C1-0CE5163DD27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539-644E-4F94-8BB5-EA8F8BDA3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8E1-E0FD-484F-B1C1-0CE5163DD27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539-644E-4F94-8BB5-EA8F8BDA3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87B8E1-E0FD-484F-B1C1-0CE5163DD27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5147539-644E-4F94-8BB5-EA8F8BDA3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Быковский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детский сад № 5 «Аленка»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Быковского муниципального района Волгоградской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624736" cy="28083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Комплексное занятие «Весенняя травка»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детей первой младшей группы</a:t>
            </a: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Ермола Людмила Алексеевна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2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80919" cy="531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6652"/>
            <a:ext cx="8208912" cy="59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0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112568"/>
          </a:xfrm>
        </p:spPr>
        <p:txBody>
          <a:bodyPr/>
          <a:lstStyle/>
          <a:p>
            <a:pPr marR="0" algn="just"/>
            <a:r>
              <a:rPr lang="ru-RU" b="1" dirty="0">
                <a:solidFill>
                  <a:schemeClr val="tx1"/>
                </a:solidFill>
                <a:latin typeface="Times New Roman"/>
              </a:rPr>
              <a:t>Рефлексия.</a:t>
            </a:r>
          </a:p>
          <a:p>
            <a:pPr marR="0" algn="just"/>
            <a:r>
              <a:rPr lang="ru-RU" i="1" dirty="0">
                <a:solidFill>
                  <a:schemeClr val="tx1"/>
                </a:solidFill>
                <a:latin typeface="Times New Roman"/>
              </a:rPr>
              <a:t>Дети раскладывают травинки на общей дощечке или картоне.</a:t>
            </a:r>
          </a:p>
          <a:p>
            <a:pPr marR="0" algn="just"/>
            <a:r>
              <a:rPr lang="ru-RU" dirty="0">
                <a:solidFill>
                  <a:schemeClr val="tx1"/>
                </a:solidFill>
                <a:latin typeface="Times New Roman"/>
              </a:rPr>
              <a:t>Воспитатель. Вот как много вы слепили травинок! Целый лужок у нас получился. Так и хочется пробежаться по нему, как летом, босиком. Но ничего, еще немного пройдет времени, и такая же трава вырастет на полях, лугах, в парках. А пока давайте полюбуемся нашей работой.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616624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</a:rPr>
              <a:t>Цели: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познакомить со стихотворением А. Плещеева «Сельская песенка», учить согласовывать слова в предложении, развивать память; продолжать учить отщипывать небольшие кусочки пластилина от целого куска, скатывать из них палочки, аккуратно укладывать их на дощечке, различать зеленый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цвет.</a:t>
            </a: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ориентиры дошкольного образования: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проявляет эмоциональную отзывчивость на стихотворение  А. Плещеева «Сельская песенка», с интересом рассматривает иллюстрации к стихотворению, может по просьбе взрослого рассказать об изображенном, отвечает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вопросы.</a:t>
            </a:r>
          </a:p>
          <a:p>
            <a:pPr marR="0" algn="just"/>
            <a:endParaRPr lang="ru-RU" b="1" dirty="0" smtClean="0">
              <a:solidFill>
                <a:schemeClr val="tx1"/>
              </a:solidFill>
              <a:latin typeface="Times New Roman"/>
            </a:endParaRPr>
          </a:p>
          <a:p>
            <a:pPr marR="0" algn="just"/>
            <a:r>
              <a:rPr lang="ru-RU" b="1" dirty="0" smtClean="0">
                <a:solidFill>
                  <a:schemeClr val="tx1"/>
                </a:solidFill>
                <a:latin typeface="Times New Roman"/>
              </a:rPr>
              <a:t>Материалы </a:t>
            </a:r>
            <a:r>
              <a:rPr lang="ru-RU" b="1" dirty="0">
                <a:solidFill>
                  <a:schemeClr val="tx1"/>
                </a:solidFill>
                <a:latin typeface="Times New Roman"/>
              </a:rPr>
              <a:t>и оборудование: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иллюстрации к стихотворению или сюжетные картинки, пластилин, салфетка, дощечка.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87208" cy="64807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Комплексное занятие «Весенняя травка»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</a:rPr>
              <a:t>Воспитатель.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Вот и пришла весна. На улице ярко светит солнышко. Дни стали теплее. Вот и вы сменили толстые зимние куртки и пальто на легкие, весенние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/>
              </a:rPr>
              <a:t> Послушайте, как описывается весна в стихотворении «Сельская песенка»:</a:t>
            </a:r>
          </a:p>
          <a:p>
            <a:pPr marR="0" algn="just"/>
            <a:r>
              <a:rPr lang="ru-RU" dirty="0" smtClean="0">
                <a:solidFill>
                  <a:schemeClr val="tx1"/>
                </a:solidFill>
                <a:latin typeface="Times New Roman"/>
              </a:rPr>
              <a:t>Травка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зеленеет,</a:t>
            </a:r>
          </a:p>
          <a:p>
            <a:pPr marR="0" algn="just"/>
            <a:r>
              <a:rPr lang="ru-RU" dirty="0">
                <a:solidFill>
                  <a:schemeClr val="tx1"/>
                </a:solidFill>
                <a:latin typeface="Times New Roman"/>
              </a:rPr>
              <a:t>Солнышко блестит,</a:t>
            </a:r>
          </a:p>
          <a:p>
            <a:pPr marR="0" algn="just"/>
            <a:r>
              <a:rPr lang="ru-RU" dirty="0">
                <a:solidFill>
                  <a:schemeClr val="tx1"/>
                </a:solidFill>
                <a:latin typeface="Times New Roman"/>
              </a:rPr>
              <a:t>Ласточка с весною</a:t>
            </a:r>
          </a:p>
          <a:p>
            <a:pPr marR="0" algn="just"/>
            <a:r>
              <a:rPr lang="ru-RU" dirty="0">
                <a:solidFill>
                  <a:schemeClr val="tx1"/>
                </a:solidFill>
                <a:latin typeface="Times New Roman"/>
              </a:rPr>
              <a:t>В сени к нам летит.</a:t>
            </a:r>
          </a:p>
          <a:p>
            <a:pPr marR="0" algn="just"/>
            <a:r>
              <a:rPr lang="ru-RU" i="1" dirty="0">
                <a:solidFill>
                  <a:schemeClr val="tx1"/>
                </a:solidFill>
                <a:latin typeface="Times New Roman"/>
              </a:rPr>
              <a:t>Показывает детям иллюстрацию к стихотворению или сюжетную картинку.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94862"/>
            <a:ext cx="8640960" cy="650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7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0" y="332656"/>
            <a:ext cx="8516207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2454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u="none" strike="noStrike" baseline="0" dirty="0" smtClean="0">
                <a:latin typeface="Times New Roman"/>
              </a:rPr>
              <a:t> </a:t>
            </a:r>
            <a:r>
              <a:rPr lang="ru-RU" b="1" i="0" u="none" strike="noStrike" baseline="0" dirty="0" smtClean="0">
                <a:latin typeface="Times New Roman"/>
              </a:rPr>
              <a:t>Про какое время года рассказывается в стихотворении?</a:t>
            </a:r>
          </a:p>
          <a:p>
            <a:pPr marR="0" algn="just"/>
            <a:r>
              <a:rPr lang="ru-RU" b="1" i="0" u="none" strike="noStrike" baseline="0" dirty="0" smtClean="0">
                <a:solidFill>
                  <a:srgbClr val="000000"/>
                </a:solidFill>
              </a:rPr>
              <a:t>·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Что нарисовано на картинке?</a:t>
            </a:r>
          </a:p>
          <a:p>
            <a:pPr marR="0" algn="just"/>
            <a:r>
              <a:rPr lang="ru-RU" b="1" i="0" u="none" strike="noStrike" baseline="0" dirty="0" smtClean="0">
                <a:solidFill>
                  <a:srgbClr val="000000"/>
                </a:solidFill>
              </a:rPr>
              <a:t>·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Какого цвета трава на картинке?</a:t>
            </a:r>
          </a:p>
          <a:p>
            <a:pPr marR="0" algn="just"/>
            <a:r>
              <a:rPr lang="ru-RU" b="1" i="0" u="none" strike="noStrike" baseline="0" dirty="0" smtClean="0">
                <a:solidFill>
                  <a:srgbClr val="000000"/>
                </a:solidFill>
              </a:rPr>
              <a:t>·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Какого цвета солнышко?</a:t>
            </a:r>
          </a:p>
          <a:p>
            <a:pPr marR="0" algn="just"/>
            <a:r>
              <a:rPr lang="ru-RU" b="1" i="0" u="none" strike="noStrike" baseline="0" dirty="0" smtClean="0">
                <a:solidFill>
                  <a:srgbClr val="000000"/>
                </a:solidFill>
              </a:rPr>
              <a:t>·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Кто прилетел к нам?</a:t>
            </a:r>
          </a:p>
          <a:p>
            <a:pPr marR="0" algn="just"/>
            <a:r>
              <a:rPr lang="ru-RU" b="1" i="0" u="none" strike="noStrike" baseline="0" dirty="0" smtClean="0">
                <a:solidFill>
                  <a:srgbClr val="000000"/>
                </a:solidFill>
              </a:rPr>
              <a:t>·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Как летела ласточка? Покажите.</a:t>
            </a:r>
          </a:p>
        </p:txBody>
      </p:sp>
    </p:spTree>
    <p:extLst>
      <p:ext uri="{BB962C8B-B14F-4D97-AF65-F5344CB8AC3E}">
        <p14:creationId xmlns:p14="http://schemas.microsoft.com/office/powerpoint/2010/main" val="20214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999"/>
            <a:ext cx="7992888" cy="642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6886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</a:rPr>
              <a:t>Физкультминутка «Ветерок»</a:t>
            </a:r>
          </a:p>
          <a:p>
            <a:pPr marR="0" algn="just"/>
            <a:r>
              <a:rPr lang="ru-RU" dirty="0">
                <a:solidFill>
                  <a:schemeClr val="tx1"/>
                </a:solidFill>
                <a:latin typeface="Times New Roman"/>
              </a:rPr>
              <a:t>1. «Ветерок» – и. п.: лежа на животе, руки вдоль туловища. Повороты головы вправо-влево. Звукоподражание «фу-у-у».</a:t>
            </a:r>
          </a:p>
          <a:p>
            <a:pPr marR="0" algn="just"/>
            <a:r>
              <a:rPr lang="ru-RU" dirty="0">
                <a:solidFill>
                  <a:schemeClr val="tx1"/>
                </a:solidFill>
                <a:latin typeface="Times New Roman"/>
              </a:rPr>
              <a:t>2. «Полет ветерка» – и. п</a:t>
            </a:r>
            <a:r>
              <a:rPr lang="ru-RU" i="1" dirty="0">
                <a:solidFill>
                  <a:schemeClr val="tx1"/>
                </a:solidFill>
                <a:latin typeface="Times New Roman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: то же. Развести руки в стороны.</a:t>
            </a:r>
          </a:p>
          <a:p>
            <a:pPr marR="0" algn="just"/>
            <a:r>
              <a:rPr lang="ru-RU" dirty="0">
                <a:solidFill>
                  <a:schemeClr val="tx1"/>
                </a:solidFill>
                <a:latin typeface="Times New Roman"/>
              </a:rPr>
              <a:t>3. «Ветерок играет» – и. п</a:t>
            </a:r>
            <a:r>
              <a:rPr lang="ru-RU" i="1" dirty="0">
                <a:solidFill>
                  <a:schemeClr val="tx1"/>
                </a:solidFill>
                <a:latin typeface="Times New Roman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: то же, упор руками на локти.</a:t>
            </a:r>
          </a:p>
          <a:p>
            <a:pPr marR="0" algn="just"/>
            <a:r>
              <a:rPr lang="ru-RU" dirty="0">
                <a:solidFill>
                  <a:schemeClr val="tx1"/>
                </a:solidFill>
                <a:latin typeface="Times New Roman"/>
              </a:rPr>
              <a:t>4. «Ветерок гонит тучи» – и. п.: стоя на средних четвереньках. Движения туловища вперед-назад, не отрывая ног и рук от пола.</a:t>
            </a:r>
          </a:p>
          <a:p>
            <a:pPr marR="0" algn="just"/>
            <a:r>
              <a:rPr lang="ru-RU" dirty="0">
                <a:solidFill>
                  <a:schemeClr val="tx1"/>
                </a:solidFill>
                <a:latin typeface="Times New Roman"/>
              </a:rPr>
              <a:t>5. «Большие серые тучи» – и. п.: то же. Подняться на высокие четвереньки.</a:t>
            </a:r>
          </a:p>
          <a:p>
            <a:pPr marR="0" algn="just"/>
            <a:r>
              <a:rPr lang="ru-RU" dirty="0">
                <a:solidFill>
                  <a:schemeClr val="tx1"/>
                </a:solidFill>
                <a:latin typeface="Times New Roman"/>
              </a:rPr>
              <a:t>6. «Ветер дует над полями, над лесами и садами» – обычная ходьба, переходящая в легкий бег.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R="0" algn="just"/>
            <a:r>
              <a:rPr lang="ru-RU" b="1" dirty="0">
                <a:solidFill>
                  <a:schemeClr val="tx1"/>
                </a:solidFill>
                <a:latin typeface="Times New Roman"/>
              </a:rPr>
              <a:t>Лепка травки на лугу.</a:t>
            </a:r>
          </a:p>
          <a:p>
            <a:pPr marR="0" algn="just"/>
            <a:r>
              <a:rPr lang="ru-RU" dirty="0">
                <a:solidFill>
                  <a:schemeClr val="tx1"/>
                </a:solidFill>
                <a:latin typeface="Times New Roman"/>
              </a:rPr>
              <a:t>Воспитатель. Сегодня мы будем лепить лужок. Помните, что растет на лужке? </a:t>
            </a:r>
            <a:r>
              <a:rPr lang="ru-RU" i="1" dirty="0">
                <a:solidFill>
                  <a:schemeClr val="tx1"/>
                </a:solidFill>
                <a:latin typeface="Times New Roman"/>
              </a:rPr>
              <a:t>(Ответы детей.)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На лугу растет трава, а летом еще и цветут цветочки. Травинок на лугу много. Я сделаю несколько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травинок и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тогда наберется травы на целый лужок. Какого же цвета пластилин нам необходимо приготовить для работы? </a:t>
            </a:r>
            <a:r>
              <a:rPr lang="ru-RU" i="1" dirty="0">
                <a:solidFill>
                  <a:schemeClr val="tx1"/>
                </a:solidFill>
                <a:latin typeface="Times New Roman"/>
              </a:rPr>
              <a:t>(Ответы детей.)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А на что похожа травинка? Каждая травинка похожа на тонкую палочку. А как раскатывают палочки?</a:t>
            </a:r>
          </a:p>
          <a:p>
            <a:pPr marR="0" algn="just"/>
            <a:r>
              <a:rPr lang="ru-RU" i="1" dirty="0">
                <a:solidFill>
                  <a:schemeClr val="tx1"/>
                </a:solidFill>
                <a:latin typeface="Times New Roman"/>
              </a:rPr>
              <a:t>Воспитатель показывает приемы раскатывания из пластилина небольших палочек. Дети выполняют упражнение, повторяя за воспитателем прямые движения ладонями. Педагог лепит палочки, затем травку начинают лепить дети. Воспитатель в процессе лепки контролирует приемы работы, помогает детям, затрудняющимся в выполнении задания.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868"/>
            <a:ext cx="8208912" cy="61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</TotalTime>
  <Words>569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Муниципальное казенное дошкольное образовательное учреждение  Быковский детский сад № 5 «Аленка»  Быковского муниципального района Волгоградской области</vt:lpstr>
      <vt:lpstr>Презентация PowerPoint</vt:lpstr>
      <vt:lpstr>Комплексное занятие «Весенняя травка»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дошкольное учреждение Детский сад «Солнышко»</dc:title>
  <dc:creator>devace</dc:creator>
  <cp:lastModifiedBy>1</cp:lastModifiedBy>
  <cp:revision>7</cp:revision>
  <dcterms:created xsi:type="dcterms:W3CDTF">2020-04-06T01:06:08Z</dcterms:created>
  <dcterms:modified xsi:type="dcterms:W3CDTF">2020-04-26T16:44:45Z</dcterms:modified>
</cp:coreProperties>
</file>