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8" r:id="rId10"/>
    <p:sldId id="267" r:id="rId11"/>
    <p:sldId id="266" r:id="rId12"/>
    <p:sldId id="264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BA0189-E893-4F9E-86B0-18926AC8877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3AA881-60D3-4A2C-9B5F-6AC21886203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5085184"/>
            <a:ext cx="5637010" cy="882119"/>
          </a:xfrm>
        </p:spPr>
        <p:txBody>
          <a:bodyPr>
            <a:normAutofit lnSpcReduction="10000"/>
          </a:bodyPr>
          <a:lstStyle/>
          <a:p>
            <a:pPr lvl="0" algn="r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Ермола Людмила Алексеевна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46191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омплексное занятие на тему: «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Русская народная сказка «Маша и медведь»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Быковский детский сад № 5 «Аленка»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Быковского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муниципального района Волгоградской области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013502"/>
            <a:ext cx="4572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400" b="1" dirty="0" smtClean="0">
              <a:solidFill>
                <a:srgbClr val="7598D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400" b="1" dirty="0" smtClean="0">
              <a:solidFill>
                <a:srgbClr val="7598D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первой младшей группы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Тогда Маша что попросила? (отнести дедушке с бабушкой гостинцы)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испекла Машенька дедушке с бабушкой? (пирожки)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264696" cy="519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82316" y="116632"/>
            <a:ext cx="6400800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Куда положила она пирожки? (короб)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сама куда спряталась? (в короб под пирожки)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8722"/>
            <a:ext cx="7750717" cy="534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28792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88640"/>
            <a:ext cx="7992888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медведь присел на пенек? (дети проговаривают: «Сяду на пенек, съем пирожок»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ему сказала Маша? (дети проговаривают: «Высоко сижу, далеко гляжу..»»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8408" y="188640"/>
            <a:ext cx="8496944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Куда пришел медведь? (в деревню)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собаки лаяли на медведя? («гав-гав!»)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бабушка с дедушкой встретили внучку? (обняли Машу)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6954582" cy="488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8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Какую сказку мы сейчас проговорили?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Вам понравилась сказка?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5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на тему: «Русская народная сказка «Маша и медведь»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268760"/>
            <a:ext cx="7344816" cy="4482832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- помочь вспомнить содержание русской народной сказки «Маша и медведь», учить  разыгрывать отрывок из сказки, привить интерес к драматизации.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Материалы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книга с иллюстрациями по сказке «Маша и медведь», игрушки (кукла, мишка).</a:t>
            </a:r>
          </a:p>
          <a:p>
            <a:pPr marL="45720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74013"/>
            <a:ext cx="5891808" cy="468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352928" cy="347472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Посмотри, какая у нас книжка, кто же ее принес? (снять платок, под ним кукла и мишка)  Ее принесли наши старые знакомые. Назовите их. (ребенок называет) Какую же книжку они нам принесли? (показать детям иллюстрацию и спросить, что же там нарисовано и как называется эта сказка).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079984" cy="607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31272" y="116632"/>
            <a:ext cx="6400800" cy="347472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жил с бабушкой и дедушкой? (внучка Маша)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0" y="980728"/>
            <a:ext cx="7488493" cy="561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16632"/>
            <a:ext cx="6400800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Куда позвали подруги Машеньку? (ребенок проговаривает: «пойдем, Маша, по грибы.»)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19268"/>
            <a:ext cx="5832648" cy="575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16632"/>
            <a:ext cx="6400800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ашенька стала звать подруг когда заблудилась? (Маша кричала: «Ау-Ау!»)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22221"/>
            <a:ext cx="6241118" cy="564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88640"/>
            <a:ext cx="6400800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Чью избушку нашла в лесу Маша? (в этой избушке жил медведь)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88640"/>
            <a:ext cx="6400800" cy="3474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делала Маша в избушке? (убирала и пекла пироги)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72808" cy="54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3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8" y="1412776"/>
            <a:ext cx="8128000" cy="53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88640"/>
            <a:ext cx="7560840" cy="4017600"/>
          </a:xfrm>
        </p:spPr>
        <p:txBody>
          <a:bodyPr>
            <a:normAutofit/>
          </a:bodyPr>
          <a:lstStyle/>
          <a:p>
            <a:pPr marL="914400" lvl="3" indent="0"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просила Маша медведя отпустить ее домой? («Отпусти меня домой проведать бабушку с дедушкой»)</a:t>
            </a:r>
          </a:p>
          <a:p>
            <a:pPr marL="914400" lvl="3" indent="0"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сказал медведь в ответ на просьбу Машеньки? («Не отпущу!»</a:t>
            </a:r>
          </a:p>
          <a:p>
            <a:pPr lvl="3"/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104</TotalTime>
  <Words>328</Words>
  <Application>Microsoft Office PowerPoint</Application>
  <PresentationFormat>Экран (4:3)</PresentationFormat>
  <Paragraphs>30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 Комплексное занятие на тему: «Русская народная сказка «Маша и медведь»</vt:lpstr>
      <vt:lpstr>Занятие на тему: «Русская народная сказка «Маша и медведь»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Тогда Маша что попросила? (отнести дедушке с бабушкой гостинцы) Что испекла Машенька дедушке с бабушкой? (пирожки)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Комплексное занятие на тему: «Русская народная сказка «Маша и медведь»</dc:title>
  <dc:creator>Пользователь</dc:creator>
  <cp:lastModifiedBy>1</cp:lastModifiedBy>
  <cp:revision>12</cp:revision>
  <dcterms:created xsi:type="dcterms:W3CDTF">2020-03-26T02:28:15Z</dcterms:created>
  <dcterms:modified xsi:type="dcterms:W3CDTF">2020-04-26T16:44:55Z</dcterms:modified>
</cp:coreProperties>
</file>