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7" r:id="rId2"/>
    <p:sldId id="260" r:id="rId3"/>
    <p:sldId id="261" r:id="rId4"/>
    <p:sldId id="262" r:id="rId5"/>
    <p:sldId id="263" r:id="rId6"/>
    <p:sldId id="264" r:id="rId7"/>
    <p:sldId id="265" r:id="rId8"/>
    <p:sldId id="266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6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27.04.2020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27.04.2020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27.04.2020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27.04.2020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1.jpeg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428605"/>
            <a:ext cx="7772400" cy="857255"/>
          </a:xfrm>
        </p:spPr>
        <p:txBody>
          <a:bodyPr>
            <a:normAutofit fontScale="90000"/>
          </a:bodyPr>
          <a:lstStyle/>
          <a:p>
            <a:r>
              <a:rPr lang="ru-RU" sz="2000" dirty="0"/>
              <a:t>Муниципальное казенное дошкольное образовательное учреждение Быковский детский сад № 5 «Аленка» Быковского муниципального района Волгоградской области;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714744" y="6000768"/>
            <a:ext cx="5072098" cy="428628"/>
          </a:xfrm>
        </p:spPr>
        <p:txBody>
          <a:bodyPr>
            <a:normAutofit fontScale="25000" lnSpcReduction="20000"/>
          </a:bodyPr>
          <a:lstStyle/>
          <a:p>
            <a:r>
              <a:rPr lang="ru-RU" sz="8000" b="1" dirty="0">
                <a:latin typeface="Times New Roman" pitchFamily="18" charset="0"/>
                <a:cs typeface="Times New Roman" pitchFamily="18" charset="0"/>
              </a:rPr>
              <a:t>Подготовила: воспитатель </a:t>
            </a:r>
          </a:p>
          <a:p>
            <a:r>
              <a:rPr lang="ru-RU" sz="8000" b="1" dirty="0">
                <a:latin typeface="Times New Roman" pitchFamily="18" charset="0"/>
                <a:cs typeface="Times New Roman" pitchFamily="18" charset="0"/>
              </a:rPr>
              <a:t>Чехова Ольга Александровна</a:t>
            </a:r>
          </a:p>
          <a:p>
            <a:pPr algn="r"/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2" descr="http://ds5ishim.ru/sites/default/files/maxresdefault_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1538" y="1500174"/>
            <a:ext cx="6572296" cy="438153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Пешеходный переход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Всем знакомые полоски,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Знают дети, 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Знает взрослый.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На ту сторону ведет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Пешеходный ….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6386" name="Picture 2" descr="https://avatars.mds.yandex.net/get-pdb/1209255/24063aa7-2889-445b-b6e2-2d625020533f/s1200?webp=fals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0" y="1785926"/>
            <a:ext cx="3500462" cy="350046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Внимание!  Дети!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329114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Эй, водитель, осторожно,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Ехать быстро невозможно,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Знают люди все на свете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 это место ходят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8434" name="Picture 2" descr="https://avatars.mds.yandex.net/get-pdb/2394632/188079c9-6ee8-46c7-94fe-fe0f1a6a950a/s1200?webp=fals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72065" y="1857364"/>
            <a:ext cx="3322069" cy="292895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Велосипедная дорожка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614866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На машинках здесь, друзья,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Ехать никому нельзя,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Можно ехать знайте, дети,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Только на ….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9458" name="Picture 2" descr="http://velopiter.spb.ru/club/open2016/velosipedization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86314" y="1643050"/>
            <a:ext cx="3500461" cy="350046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Пешеходная дорожка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82918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 здесь, ребята, не до смеха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Ни на чем нельзя здесь ехать.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Можно только своим ходом,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Можно только ….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482" name="Picture 2" descr="https://img2.freepng.ru/20180525/bp/kisspng-pedestrian-crossing-road-traffic-sign-sidewalk-5b078dfb351d36.255219331527221755217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14942" y="1857364"/>
            <a:ext cx="3214710" cy="321471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Въезд запрещен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42910" y="1643050"/>
            <a:ext cx="4857784" cy="4525963"/>
          </a:xfrm>
        </p:spPr>
        <p:txBody>
          <a:bodyPr/>
          <a:lstStyle/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Круглый знак, а в нем окошко,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Не спешите сгоряча,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 подумайте немножко,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Что здесь, свалка кирпича?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1506" name="Picture 2" descr="https://im0-tub-ru.yandex.net/i?id=5bad485473a7849a442cb366126c184d-l&amp;n=1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57752" y="2357430"/>
            <a:ext cx="3786214" cy="378621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Дорожные знаки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Чтоб по улицам шагать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Надо очень много знать.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Как таблицу умножения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Помнить знаки дорожного движения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2530" name="Picture 2" descr="https://static.wixstatic.com/media/a27d24_b360d76297264372bd0f320b8cd84261~mv2.jpg/v1/fit/w_845,h_475,al_c,q_80/file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00562" y="1428736"/>
            <a:ext cx="2160435" cy="1214446"/>
          </a:xfrm>
          <a:prstGeom prst="rect">
            <a:avLst/>
          </a:prstGeom>
          <a:noFill/>
        </p:spPr>
      </p:pic>
      <p:pic>
        <p:nvPicPr>
          <p:cNvPr id="22534" name="Picture 6" descr="https://s02.yapfiles.ru/files/580770/545pxavtobusnaya_ostanovka_dorozhnyi_znak.svg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57224" y="4500570"/>
            <a:ext cx="1500198" cy="2111288"/>
          </a:xfrm>
          <a:prstGeom prst="rect">
            <a:avLst/>
          </a:prstGeom>
          <a:noFill/>
        </p:spPr>
      </p:pic>
      <p:pic>
        <p:nvPicPr>
          <p:cNvPr id="22536" name="Picture 8" descr="https://carmanuals.ru/imag/znaki-pdd/znak-dorozhnie-raboti.jpe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929454" y="2643182"/>
            <a:ext cx="1928826" cy="1361751"/>
          </a:xfrm>
          <a:prstGeom prst="rect">
            <a:avLst/>
          </a:prstGeom>
          <a:noFill/>
        </p:spPr>
      </p:pic>
      <p:pic>
        <p:nvPicPr>
          <p:cNvPr id="22538" name="Picture 10" descr="https://adt.by/wp-content/uploads/2017/06/azJIZrKfL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357554" y="4357694"/>
            <a:ext cx="1571636" cy="1571636"/>
          </a:xfrm>
          <a:prstGeom prst="rect">
            <a:avLst/>
          </a:prstGeom>
          <a:noFill/>
        </p:spPr>
      </p:pic>
      <p:pic>
        <p:nvPicPr>
          <p:cNvPr id="22540" name="Picture 12" descr="https://cdn66.printdirect.ru/cache/product/33/a8/627688/tov/all/480z480_front_33_0_0_0_5fde8c640387500b501fc4cf4cc7.jpg?rnd=1261674661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857884" y="4357694"/>
            <a:ext cx="2000264" cy="200026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428868"/>
            <a:ext cx="8229600" cy="1285884"/>
          </a:xfrm>
        </p:spPr>
        <p:txBody>
          <a:bodyPr>
            <a:normAutofit/>
          </a:bodyPr>
          <a:lstStyle/>
          <a:p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Спасибо за внимание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158</Words>
  <Application>Microsoft Office PowerPoint</Application>
  <PresentationFormat>Экран (4:3)</PresentationFormat>
  <Paragraphs>36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Муниципальное казенное дошкольное образовательное учреждение Быковский детский сад № 5 «Аленка» Быковского муниципального района Волгоградской области;</vt:lpstr>
      <vt:lpstr>Пешеходный переход</vt:lpstr>
      <vt:lpstr>Внимание!  Дети!</vt:lpstr>
      <vt:lpstr>Велосипедная дорожка</vt:lpstr>
      <vt:lpstr>Пешеходная дорожка</vt:lpstr>
      <vt:lpstr>Въезд запрещен</vt:lpstr>
      <vt:lpstr>Дорожные знаки</vt:lpstr>
      <vt:lpstr>Спасибо за внимание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Муниципальное бюджетное дошкольное образовательное учреждение детский сад «Солнышко» с.Покровка</dc:title>
  <dc:creator>Cherk</dc:creator>
  <cp:lastModifiedBy>Admin</cp:lastModifiedBy>
  <cp:revision>6</cp:revision>
  <dcterms:created xsi:type="dcterms:W3CDTF">2020-04-05T13:09:36Z</dcterms:created>
  <dcterms:modified xsi:type="dcterms:W3CDTF">2020-04-27T05:16:16Z</dcterms:modified>
</cp:coreProperties>
</file>