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Муниципальное казенное дошкольное образовательное учреждение Быковский детский сад № 5 «Аленка» Быковского муниципального района Волгоградской области;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6000768"/>
            <a:ext cx="5072098" cy="428628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Подготовила: воспитатель </a:t>
            </a:r>
          </a:p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Чехова Ольга Александровна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ds5ishim.ru/sites/default/files/maxresdefaul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6572296" cy="4381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Пешеходный переход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 знакомые полоски,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Знают дети,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Знает взрослый.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ту сторону ведет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Пешеходный ….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avatars.mds.yandex.net/get-pdb/1209255/24063aa7-2889-445b-b6e2-2d625020533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85926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Внимание!  Дети!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Эй, водитель, осторожно,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Ехать быстро невозможно,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Знают люди все на свете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 место ходят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avatars.mds.yandex.net/get-pdb/2394632/188079c9-6ee8-46c7-94fe-fe0f1a6a950a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5" y="1857364"/>
            <a:ext cx="3322069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Велосипедная дорожка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486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машинках здесь, друзья,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Ехать никому нельзя,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ехать знайте, дети,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на ….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velopiter.spb.ru/club/open2016/velosipediz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643050"/>
            <a:ext cx="3500461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Пешеходная дорожка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291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здесь, ребята, не до смеха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 на чем нельзя здесь ехать.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только своим ходом,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только ….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img2.freepng.ru/20180525/bp/kisspng-pedestrian-crossing-road-traffic-sign-sidewalk-5b078dfb351d36.25521933152722175521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857364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Въезд запрещен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643050"/>
            <a:ext cx="4857784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Круглый знак, а в нем окошко,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спешите сгоряча,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подумайте немножко,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здесь, свалка кирпича?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im0-tub-ru.yandex.net/i?id=5bad485473a7849a442cb366126c184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357430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Дорожные знаки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 по улицам шагать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Надо очень много знать.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таблицу умножения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Помнить знаки дорожного движения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static.wixstatic.com/media/a27d24_b360d76297264372bd0f320b8cd84261~mv2.jpg/v1/fit/w_845,h_475,al_c,q_80/fi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428736"/>
            <a:ext cx="2160435" cy="1214446"/>
          </a:xfrm>
          <a:prstGeom prst="rect">
            <a:avLst/>
          </a:prstGeom>
          <a:noFill/>
        </p:spPr>
      </p:pic>
      <p:pic>
        <p:nvPicPr>
          <p:cNvPr id="22534" name="Picture 6" descr="https://s02.yapfiles.ru/files/580770/545pxavtobusnaya_ostanovka_dorozhnyi_zna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500570"/>
            <a:ext cx="1500198" cy="2111288"/>
          </a:xfrm>
          <a:prstGeom prst="rect">
            <a:avLst/>
          </a:prstGeom>
          <a:noFill/>
        </p:spPr>
      </p:pic>
      <p:pic>
        <p:nvPicPr>
          <p:cNvPr id="22536" name="Picture 8" descr="https://carmanuals.ru/imag/znaki-pdd/znak-dorozhnie-rabot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643182"/>
            <a:ext cx="1928826" cy="1361751"/>
          </a:xfrm>
          <a:prstGeom prst="rect">
            <a:avLst/>
          </a:prstGeom>
          <a:noFill/>
        </p:spPr>
      </p:pic>
      <p:pic>
        <p:nvPicPr>
          <p:cNvPr id="22538" name="Picture 10" descr="https://adt.by/wp-content/uploads/2017/06/azJIZrKf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4357694"/>
            <a:ext cx="1571636" cy="1571636"/>
          </a:xfrm>
          <a:prstGeom prst="rect">
            <a:avLst/>
          </a:prstGeom>
          <a:noFill/>
        </p:spPr>
      </p:pic>
      <p:pic>
        <p:nvPicPr>
          <p:cNvPr id="22540" name="Picture 12" descr="https://cdn66.printdirect.ru/cache/product/33/a8/627688/tov/all/480z480_front_33_0_0_0_5fde8c640387500b501fc4cf4cc7.jpg?rnd=126167466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357694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28588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158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Муниципальное казенное дошкольное образовательное учреждение Быковский детский сад № 5 «Аленка» Быковского муниципального района Волгоградской области;</vt:lpstr>
      <vt:lpstr>Пешеходный переход</vt:lpstr>
      <vt:lpstr>Внимание!  Дети!</vt:lpstr>
      <vt:lpstr>Велосипедная дорожка</vt:lpstr>
      <vt:lpstr>Пешеходная дорожка</vt:lpstr>
      <vt:lpstr>Въезд запрещен</vt:lpstr>
      <vt:lpstr>Дорожные знаки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«Солнышко» с.Покровка</dc:title>
  <dc:creator>Cherk</dc:creator>
  <cp:lastModifiedBy>Admin</cp:lastModifiedBy>
  <cp:revision>6</cp:revision>
  <dcterms:created xsi:type="dcterms:W3CDTF">2020-04-05T13:09:36Z</dcterms:created>
  <dcterms:modified xsi:type="dcterms:W3CDTF">2020-04-27T05:16:16Z</dcterms:modified>
</cp:coreProperties>
</file>